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62" r:id="rId11"/>
    <p:sldId id="271" r:id="rId12"/>
    <p:sldId id="272" r:id="rId13"/>
    <p:sldId id="281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46636-B0C7-4220-96A1-5326DB3C8D8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AF4F-2E76-40D7-B816-5C219FD880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AA11-098E-4E1F-8063-A79466535B21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oulshepherding.org/wp-content/uploads/2012/09/prayer-and-meditation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9289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ŚWIĘTY MICHALE ARCHANIELE WSPOMAGAJ NAS W WALCE, A PRZECIW NIEGODZIWOŚCI</a:t>
            </a:r>
          </a:p>
          <a:p>
            <a:pPr algn="ctr"/>
            <a:r>
              <a:rPr lang="pl-PL" sz="3600" b="1" dirty="0" smtClean="0"/>
              <a:t> I ZASADZKOM ZŁEGO DUCHA </a:t>
            </a:r>
          </a:p>
          <a:p>
            <a:pPr algn="ctr"/>
            <a:r>
              <a:rPr lang="pl-PL" sz="3600" b="1" dirty="0" smtClean="0"/>
              <a:t>BĄDŹ NASZĄ OBRONĄ. </a:t>
            </a:r>
          </a:p>
          <a:p>
            <a:pPr algn="ctr"/>
            <a:r>
              <a:rPr lang="pl-PL" sz="3600" b="1" dirty="0" smtClean="0"/>
              <a:t>NIECH GO BÓG POGROMIĆ RACZY </a:t>
            </a:r>
          </a:p>
          <a:p>
            <a:pPr algn="ctr"/>
            <a:r>
              <a:rPr lang="pl-PL" sz="3600" b="1" dirty="0" smtClean="0"/>
              <a:t>POKORNIE O TO PROSIMY, </a:t>
            </a:r>
          </a:p>
          <a:p>
            <a:pPr algn="ctr"/>
            <a:r>
              <a:rPr lang="pl-PL" sz="3600" b="1" dirty="0" smtClean="0"/>
              <a:t>A TY WODZU ZASTĘPÓW ANIELSKICH, SZATANA I INNE ZŁE DUCHY,</a:t>
            </a:r>
          </a:p>
          <a:p>
            <a:pPr algn="ctr"/>
            <a:r>
              <a:rPr lang="pl-PL" sz="3600" b="1" dirty="0" smtClean="0"/>
              <a:t> KTÓRE NA ZGUBĘ DUSZ LUDZKICH</a:t>
            </a:r>
          </a:p>
          <a:p>
            <a:pPr algn="ctr"/>
            <a:r>
              <a:rPr lang="pl-PL" sz="3600" b="1" dirty="0" smtClean="0"/>
              <a:t> PO TYM ŚWIECIE KRĄŻĄ MOCĄ BOŻĄ STRĄĆ DO PIEKŁA. </a:t>
            </a:r>
          </a:p>
          <a:p>
            <a:pPr algn="ctr"/>
            <a:r>
              <a:rPr lang="pl-PL" sz="3600" b="1" dirty="0" smtClean="0"/>
              <a:t>							AMEN</a:t>
            </a:r>
            <a:endParaRPr lang="pl-P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teny.deon.pl/wp-content/uploads/2011/05/em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0"/>
            <a:ext cx="4860032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95536" y="1052736"/>
            <a:ext cx="3491880" cy="4247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5400" b="1" i="1" dirty="0" smtClean="0">
                <a:latin typeface="Cambria" pitchFamily="18" charset="0"/>
              </a:rPr>
              <a:t> On okazywał, jakoby miał iść dalej</a:t>
            </a:r>
            <a:endParaRPr lang="pl-PL" sz="5400" b="1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18245" y="5733256"/>
            <a:ext cx="19014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Łk</a:t>
            </a:r>
            <a:r>
              <a:rPr lang="pl-PL" sz="2800" b="1" dirty="0" smtClean="0">
                <a:latin typeface="Cambria" pitchFamily="18" charset="0"/>
              </a:rPr>
              <a:t> 24, 28b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tolik.pl/min_mid_big/mid/23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3528" y="188640"/>
            <a:ext cx="842493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200" b="1" i="1" dirty="0" smtClean="0">
                <a:latin typeface="Cambria" pitchFamily="18" charset="0"/>
              </a:rPr>
              <a:t>Błogosławiony, który odczytuje, </a:t>
            </a:r>
          </a:p>
          <a:p>
            <a:pPr algn="ctr"/>
            <a:r>
              <a:rPr lang="pl-PL" sz="4200" b="1" i="1" dirty="0" smtClean="0">
                <a:latin typeface="Cambria" pitchFamily="18" charset="0"/>
              </a:rPr>
              <a:t>i którzy słuchają słów Proroctwa, </a:t>
            </a:r>
            <a:br>
              <a:rPr lang="pl-PL" sz="4200" b="1" i="1" dirty="0" smtClean="0">
                <a:latin typeface="Cambria" pitchFamily="18" charset="0"/>
              </a:rPr>
            </a:br>
            <a:r>
              <a:rPr lang="pl-PL" sz="4200" b="1" i="1" dirty="0" smtClean="0">
                <a:latin typeface="Cambria" pitchFamily="18" charset="0"/>
              </a:rPr>
              <a:t>a strzegą tego, co w nim napisane,  bo chwila jest bliska</a:t>
            </a:r>
            <a:r>
              <a:rPr lang="pl-PL" sz="4200" dirty="0" smtClean="0">
                <a:latin typeface="Cambria" pitchFamily="18" charset="0"/>
              </a:rPr>
              <a:t>. </a:t>
            </a:r>
            <a:endParaRPr lang="pl-PL" sz="4200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139952" y="5877272"/>
            <a:ext cx="12986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Ap</a:t>
            </a:r>
            <a:r>
              <a:rPr lang="pl-PL" sz="2800" b="1" dirty="0" smtClean="0">
                <a:latin typeface="Cambria" pitchFamily="18" charset="0"/>
              </a:rPr>
              <a:t> 1, 3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860032" y="260648"/>
            <a:ext cx="4068960" cy="6186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/>
              <a:t>I wiele innych znaków, których nie zapisano w </a:t>
            </a:r>
            <a:r>
              <a:rPr lang="pl-PL" sz="3600" b="1" i="1" smtClean="0"/>
              <a:t>tej </a:t>
            </a:r>
            <a:r>
              <a:rPr lang="pl-PL" sz="3600" b="1" i="1" smtClean="0"/>
              <a:t>księdze, </a:t>
            </a:r>
            <a:r>
              <a:rPr lang="pl-PL" sz="3600" b="1" i="1" dirty="0" smtClean="0"/>
              <a:t>uczynił Jezus wobec uczniów. </a:t>
            </a:r>
          </a:p>
          <a:p>
            <a:pPr algn="ctr"/>
            <a:r>
              <a:rPr lang="pl-PL" sz="3600" b="1" i="1" dirty="0" smtClean="0"/>
              <a:t>Te zaś zapisano, abyście wierzyli, że Jezus jest Mesjaszem, Synem Bożym</a:t>
            </a:r>
            <a:endParaRPr lang="pl-PL" sz="3600" b="1" i="1" dirty="0"/>
          </a:p>
        </p:txBody>
      </p:sp>
      <p:pic>
        <p:nvPicPr>
          <p:cNvPr id="27650" name="Picture 2" descr="https://ewangeliadlanas.files.wordpress.com/2012/04/jesus-christconsol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5283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267744" y="6093296"/>
            <a:ext cx="22958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J 20, 30- 31 a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99592" y="188640"/>
            <a:ext cx="6984776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latin typeface="Cambria" pitchFamily="18" charset="0"/>
              </a:rPr>
              <a:t>Postanowiłem więc i ja zbadać dokładnie wszystko od pierwszych chwil i opisać ci po kolei, dostojny Teofilu,  abyś się mógł przekonać </a:t>
            </a:r>
          </a:p>
          <a:p>
            <a:pPr algn="ctr"/>
            <a:r>
              <a:rPr lang="pl-PL" sz="3200" b="1" i="1" dirty="0" smtClean="0">
                <a:latin typeface="Cambria" pitchFamily="18" charset="0"/>
              </a:rPr>
              <a:t>o całkowitej pewności nauk,</a:t>
            </a:r>
          </a:p>
          <a:p>
            <a:pPr algn="ctr"/>
            <a:r>
              <a:rPr lang="pl-PL" sz="3200" b="1" i="1" dirty="0" smtClean="0">
                <a:latin typeface="Cambria" pitchFamily="18" charset="0"/>
              </a:rPr>
              <a:t> których ci udzielono. </a:t>
            </a:r>
            <a:endParaRPr lang="pl-PL" sz="3200" b="1" i="1" dirty="0">
              <a:latin typeface="Cambria" pitchFamily="18" charset="0"/>
            </a:endParaRPr>
          </a:p>
        </p:txBody>
      </p:sp>
      <p:pic>
        <p:nvPicPr>
          <p:cNvPr id="28674" name="Picture 2" descr="http://mbl.polkowice.pl/wp-content/uploads/2014/04/bib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7158361" y="3861048"/>
            <a:ext cx="167545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Łk</a:t>
            </a:r>
            <a:r>
              <a:rPr lang="pl-PL" sz="2800" b="1" dirty="0" smtClean="0">
                <a:latin typeface="Cambria" pitchFamily="18" charset="0"/>
              </a:rPr>
              <a:t> 1, 3- 4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Tata\Desktop\uwielbienie_wg_biblii_zapraszamy_64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572000" y="548680"/>
            <a:ext cx="4392488" cy="550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b="1" i="1" dirty="0" smtClean="0"/>
              <a:t>Słowo Chrystusa niech</a:t>
            </a:r>
          </a:p>
          <a:p>
            <a:pPr algn="ctr"/>
            <a:r>
              <a:rPr lang="pl-PL" sz="3200" b="1" i="1" dirty="0" smtClean="0"/>
              <a:t> w was przebywa </a:t>
            </a:r>
          </a:p>
          <a:p>
            <a:pPr algn="ctr"/>
            <a:r>
              <a:rPr lang="pl-PL" sz="3200" b="1" i="1" dirty="0" smtClean="0"/>
              <a:t>z całym swym bogactwem: z wszelką mądrością nauczajcie </a:t>
            </a:r>
          </a:p>
          <a:p>
            <a:pPr algn="ctr"/>
            <a:r>
              <a:rPr lang="pl-PL" sz="3200" b="1" i="1" dirty="0" smtClean="0"/>
              <a:t>i napominajcie samych siebie przez psalmy, hymny, pieśni pełne ducha, pod wpływem łaski śpiewając Bogu </a:t>
            </a:r>
          </a:p>
          <a:p>
            <a:pPr algn="ctr"/>
            <a:r>
              <a:rPr lang="pl-PL" sz="3200" b="1" i="1" dirty="0" smtClean="0"/>
              <a:t>w waszych sercach.</a:t>
            </a:r>
            <a:endParaRPr lang="pl-PL" sz="3200" b="1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918218" y="6165304"/>
            <a:ext cx="161961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Kol 3, 16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260648"/>
            <a:ext cx="3888432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800" b="1" i="1" dirty="0" smtClean="0">
                <a:latin typeface="Cambria" pitchFamily="18" charset="0"/>
              </a:rPr>
              <a:t> A Matka Jego chowała wiernie wszystkie te wspomnienia w swym sercu.</a:t>
            </a:r>
            <a:endParaRPr lang="pl-PL" sz="4800" b="1" i="1" dirty="0">
              <a:latin typeface="Cambria" pitchFamily="18" charset="0"/>
            </a:endParaRPr>
          </a:p>
        </p:txBody>
      </p:sp>
      <p:pic>
        <p:nvPicPr>
          <p:cNvPr id="30722" name="Picture 2" descr="http://wydawnictwo.net.pl/images/okladka/500/1/0/0/0/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513329" y="5877272"/>
            <a:ext cx="16882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Łk</a:t>
            </a:r>
            <a:r>
              <a:rPr lang="pl-PL" sz="2800" b="1" dirty="0" smtClean="0">
                <a:latin typeface="Cambria" pitchFamily="18" charset="0"/>
              </a:rPr>
              <a:t> 2, 51b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koszalin7.pl/img/wiara/thomas/spotkania/thoma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683568" y="332656"/>
            <a:ext cx="7704856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400" b="1" i="1" dirty="0" smtClean="0">
                <a:latin typeface="Cambria" pitchFamily="18" charset="0"/>
              </a:rPr>
              <a:t>Wprowadzajcie zaś słowo </a:t>
            </a:r>
          </a:p>
          <a:p>
            <a:pPr algn="ctr"/>
            <a:r>
              <a:rPr lang="pl-PL" sz="4400" b="1" i="1" dirty="0" smtClean="0">
                <a:latin typeface="Cambria" pitchFamily="18" charset="0"/>
              </a:rPr>
              <a:t>w czyn, a nie bądźcie tylko słuchaczami oszukującymi samych siebie.</a:t>
            </a:r>
            <a:endParaRPr lang="pl-PL" sz="4400" b="1" i="1" dirty="0">
              <a:latin typeface="Cambria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380565" y="3284984"/>
            <a:ext cx="139974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Jk</a:t>
            </a:r>
            <a:r>
              <a:rPr lang="pl-PL" sz="2800" b="1" dirty="0" smtClean="0">
                <a:latin typeface="Cambria" pitchFamily="18" charset="0"/>
              </a:rPr>
              <a:t> 1, 22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krakow.sercanie.pl/images/stories/parafia/wniebow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3528" y="188640"/>
            <a:ext cx="3312368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4800" b="1" i="1" dirty="0" smtClean="0"/>
              <a:t>Idźcie na cały świat </a:t>
            </a:r>
          </a:p>
          <a:p>
            <a:pPr algn="ctr"/>
            <a:r>
              <a:rPr lang="pl-PL" sz="4800" b="1" i="1" dirty="0" smtClean="0"/>
              <a:t>i głoście Ewangelię wszelkiemu stworzeniu!</a:t>
            </a:r>
            <a:endParaRPr lang="pl-PL" sz="4800" b="1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9773" y="6021288"/>
            <a:ext cx="179568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Mk</a:t>
            </a:r>
            <a:r>
              <a:rPr lang="pl-PL" sz="2800" b="1" dirty="0" smtClean="0">
                <a:latin typeface="Cambria" pitchFamily="18" charset="0"/>
              </a:rPr>
              <a:t> 16, 15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212</Words>
  <Application>Microsoft Office PowerPoint</Application>
  <PresentationFormat>Pokaz na ekranie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Tata</dc:creator>
  <cp:lastModifiedBy>Tata</cp:lastModifiedBy>
  <cp:revision>489</cp:revision>
  <dcterms:created xsi:type="dcterms:W3CDTF">2015-09-09T19:32:23Z</dcterms:created>
  <dcterms:modified xsi:type="dcterms:W3CDTF">2015-10-11T17:55:38Z</dcterms:modified>
</cp:coreProperties>
</file>