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152F-1468-4290-880D-E6907932D477}" type="datetimeFigureOut">
              <a:rPr lang="pl-PL" smtClean="0"/>
              <a:pPr/>
              <a:t>2016-10-29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0458-4B7D-47EA-9056-F105B88A066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dziewica milcz&amp;aogon;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000528" cy="601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786314" y="857232"/>
            <a:ext cx="3286148" cy="378565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Słowo Boże </a:t>
            </a:r>
          </a:p>
          <a:p>
            <a:pPr algn="ctr"/>
            <a:r>
              <a:rPr lang="pl-PL" sz="6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 Życiu Maryi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5357826"/>
            <a:ext cx="332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/>
              <a:t>Olszanka, 30 października 2016 r.</a:t>
            </a:r>
            <a:endParaRPr lang="pl-PL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nalezione obrazy dla zapytania potem wielki znak ukaza&amp;lstrok; si&amp;eogon; na nieb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14876" y="571480"/>
            <a:ext cx="4071934" cy="5509200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 POTEM WIELKI ZNAK UKAZAŁ SIĘ NA NIEBIE: NIEWIASTA OBLECZONA </a:t>
            </a:r>
            <a:b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 SŁOŃCE </a:t>
            </a:r>
            <a:b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pl-PL" sz="32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KSIĘŻYC POD JEJ STOPAMI, A NA JEJ GŁOWIE WIENIEC </a:t>
            </a:r>
            <a:b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 GWIAZD DWUNASTU." </a:t>
            </a:r>
            <a:endParaRPr kumimoji="0" lang="pl-PL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929322" y="6215082"/>
            <a:ext cx="1167307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0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</a:t>
            </a:r>
            <a:r>
              <a:rPr lang="pl-PL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12, 1</a:t>
            </a:r>
            <a:endParaRPr lang="pl-PL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428604"/>
            <a:ext cx="8802410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*Oto j</a:t>
            </a:r>
            <a:r>
              <a:rPr lang="pl-PL" sz="36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 Sł</a:t>
            </a:r>
            <a:r>
              <a:rPr lang="pl-PL" sz="3600" b="1" i="1" u="sng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żebnica P</a:t>
            </a:r>
            <a:r>
              <a:rPr lang="pl-PL" sz="36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ńska</a:t>
            </a:r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b="1" i="1" dirty="0" smtClean="0">
                <a:latin typeface="Arial" pitchFamily="34" charset="0"/>
                <a:cs typeface="Arial" pitchFamily="34" charset="0"/>
              </a:rPr>
              <a:t>Raduj się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– Jagnięcia i Past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rz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Matko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…-Gwiazdo przyzywa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ją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ca zbłąk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nych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…-Rąk wyciągnięcie d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zdomnych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…_Rajskich drz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wi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odemkn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ię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cie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…-Pierworodnej Pr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wdy piast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nko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…-Macierzyństwa nieprzebr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szczęście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…-Szafarko odw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cznych przezn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czeń</a:t>
            </a:r>
          </a:p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…-Wesele wiernych zadziwi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sz="36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ch Tobą. </a:t>
            </a:r>
            <a:endParaRPr lang="pl-PL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600" i="1" dirty="0" smtClean="0">
                <a:latin typeface="Arial" pitchFamily="34" charset="0"/>
                <a:cs typeface="Arial" pitchFamily="34" charset="0"/>
              </a:rPr>
              <a:t>Alleluja</a:t>
            </a:r>
            <a:r>
              <a:rPr lang="pl-PL" sz="3600" i="1" dirty="0" smtClean="0">
                <a:latin typeface="Arial" pitchFamily="34" charset="0"/>
                <a:cs typeface="Arial" pitchFamily="34" charset="0"/>
              </a:rPr>
              <a:t>…</a:t>
            </a:r>
            <a:endParaRPr lang="pl-PL" sz="36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858921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*Niech mi się st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nie według Słowa Tw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go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3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Raduj się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– Maryjo z postanowi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nia Boż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go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…-Przez aniołów wysławi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ny c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dzie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…-W pokorze swojej nie ma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ją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ca gr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nic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…-Cudów Chrystus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wych pocz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tku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…-Bo jesteś naszym mostem z zi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mi do ni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ba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…-Pogromczyni księcia świat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go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…-Drabino niebieska po kt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rej Bóg zst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pił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…-Dawczyni odwiecznej spr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wiedliw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ści. 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i="1" dirty="0" smtClean="0">
                <a:latin typeface="Arial" pitchFamily="34" charset="0"/>
                <a:cs typeface="Arial" pitchFamily="34" charset="0"/>
              </a:rPr>
              <a:t>Alleluja</a:t>
            </a:r>
            <a:r>
              <a:rPr lang="pl-PL" sz="3200" i="1" dirty="0" smtClean="0">
                <a:latin typeface="Arial" pitchFamily="34" charset="0"/>
                <a:cs typeface="Arial" pitchFamily="34" charset="0"/>
              </a:rPr>
              <a:t>…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64291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9305" y="86916"/>
            <a:ext cx="8954695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A Słowo Ciałem się st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ło i mieszkało 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między</a:t>
            </a: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mi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Raduj się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– Rzeką łaski porw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na pot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żną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…-Kolumno na której wsp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ra się K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ściół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…-Gniazdo cudowne, w którym Duch Świ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ty 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zami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szkał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…-Bo jesteś postawiona na znak przy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ja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ź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ni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Pana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…-Matko ludów, co przychodzą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 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od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chodzą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…-Drogo po której zstępuje na zi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ię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Miłość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…-Bo otrzymały ludy obiet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ni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cę zbawi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nia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…-Maryjo, macierz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ństw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pełnio. 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i="1" dirty="0" smtClean="0">
                <a:latin typeface="Arial" pitchFamily="34" charset="0"/>
                <a:cs typeface="Arial" pitchFamily="34" charset="0"/>
              </a:rPr>
              <a:t>Alleluja</a:t>
            </a:r>
            <a:r>
              <a:rPr lang="pl-PL" sz="3200" i="1" dirty="0" smtClean="0">
                <a:latin typeface="Arial" pitchFamily="34" charset="0"/>
                <a:cs typeface="Arial" pitchFamily="34" charset="0"/>
              </a:rPr>
              <a:t>…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86916"/>
            <a:ext cx="892971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A Słowo Ciałem się s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ło i mieszkało między n</a:t>
            </a:r>
            <a:r>
              <a:rPr lang="pl-PL" sz="3200" b="1" i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mi</a:t>
            </a:r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3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Raduj się </a:t>
            </a:r>
            <a:r>
              <a:rPr lang="pl-PL" sz="32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Mądrości dzie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wi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cza i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kna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…-Księgo Zbawienia zapis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na przez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ga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…-Toni przejrzysta, w której przeg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lą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da się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bo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…-Brzasku rozpraszaj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cy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ciem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ści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…-Pogromczyni wężowych m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śli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szat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na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…-Źródło wybrane, z którego mędrcy pić b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ą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wodę 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…-Morska latarnio dająca z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k t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nącym</a:t>
            </a:r>
          </a:p>
          <a:p>
            <a:r>
              <a:rPr lang="pl-PL" sz="3200" dirty="0" smtClean="0">
                <a:latin typeface="Arial" pitchFamily="34" charset="0"/>
                <a:cs typeface="Arial" pitchFamily="34" charset="0"/>
              </a:rPr>
              <a:t>…-Nauczycielko wiedzy n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l-PL" sz="3200" u="sng" dirty="0" smtClean="0">
                <a:latin typeface="Arial" pitchFamily="34" charset="0"/>
                <a:cs typeface="Arial" pitchFamily="34" charset="0"/>
              </a:rPr>
              <a:t>oj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ętej. 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3200" i="1" dirty="0" smtClean="0">
                <a:latin typeface="Arial" pitchFamily="34" charset="0"/>
                <a:cs typeface="Arial" pitchFamily="34" charset="0"/>
              </a:rPr>
              <a:t>Alleluja</a:t>
            </a:r>
            <a:r>
              <a:rPr lang="pl-PL" sz="3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3200" i="1" dirty="0" err="1" smtClean="0">
                <a:latin typeface="Arial" pitchFamily="34" charset="0"/>
                <a:cs typeface="Arial" pitchFamily="34" charset="0"/>
              </a:rPr>
              <a:t>allel</a:t>
            </a:r>
            <a:r>
              <a:rPr lang="pl-PL" sz="3200" i="1" u="sng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sz="3200" i="1" dirty="0" err="1" smtClean="0">
                <a:latin typeface="Arial" pitchFamily="34" charset="0"/>
                <a:cs typeface="Arial" pitchFamily="34" charset="0"/>
              </a:rPr>
              <a:t>ja</a:t>
            </a:r>
            <a:r>
              <a:rPr lang="pl-PL" sz="3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3200" i="1" dirty="0" err="1" smtClean="0">
                <a:latin typeface="Arial" pitchFamily="34" charset="0"/>
                <a:cs typeface="Arial" pitchFamily="34" charset="0"/>
              </a:rPr>
              <a:t>allel</a:t>
            </a:r>
            <a:r>
              <a:rPr lang="pl-PL" sz="3200" i="1" u="sng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sz="3200" i="1" dirty="0" err="1" smtClean="0">
                <a:latin typeface="Arial" pitchFamily="34" charset="0"/>
                <a:cs typeface="Arial" pitchFamily="34" charset="0"/>
              </a:rPr>
              <a:t>ja</a:t>
            </a:r>
            <a:r>
              <a:rPr lang="pl-PL" sz="32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nalezione obrazy dla zapytania tajemnice &amp;sacute;wiat&amp;lstrok;a Mary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00034" y="214290"/>
            <a:ext cx="8234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TAJEMNICE ŚWIATŁA</a:t>
            </a:r>
            <a:endParaRPr lang="pl-PL" sz="6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428728" y="5500702"/>
            <a:ext cx="6538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TAJEMNICA PIERWSZA</a:t>
            </a:r>
            <a:endParaRPr lang="pl-PL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*Anioł P</a:t>
            </a:r>
            <a:r>
              <a:rPr lang="pl-PL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pl-PL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ński zwiastował Pannie Mar</a:t>
            </a:r>
            <a:r>
              <a:rPr lang="pl-PL" sz="28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pl-PL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pl-PL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Raduj się 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Pogromczyni szatana mądr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ści odw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ie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czna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…- Druga Ewo, która pierwszej przebacz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ni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niesiesz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…- Bramo niebieska pod którą podn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 się 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dam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…-Matko nadziei na tym ł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z p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dole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…-Bo oto staje przed Tobą Zwiastun d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brej no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wi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ny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…-Bo przez Ciebie Stwórca przemówił d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stw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rz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nia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... -Dziewczę niewinne, strumieniu w którym przegl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ą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da się sł</a:t>
            </a:r>
            <a:r>
              <a:rPr lang="pl-PL" sz="28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ńce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…-Toni przejrzysta, którą światło przenika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Alleluja, </a:t>
            </a:r>
            <a:r>
              <a:rPr lang="pl-PL" sz="28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allel</a:t>
            </a:r>
            <a:r>
              <a:rPr lang="pl-PL" sz="2800" i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lang="pl-PL" sz="28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ja</a:t>
            </a:r>
            <a:r>
              <a:rPr lang="pl-PL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pl-PL" sz="28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allel</a:t>
            </a:r>
            <a:r>
              <a:rPr lang="pl-PL" sz="2800" i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lang="pl-PL" sz="28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ja</a:t>
            </a:r>
            <a:r>
              <a:rPr lang="pl-PL" sz="2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85720" y="285728"/>
            <a:ext cx="850109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Arial" pitchFamily="34" charset="0"/>
                <a:cs typeface="Arial" pitchFamily="34" charset="0"/>
              </a:rPr>
              <a:t>*I pocz</a:t>
            </a:r>
            <a:r>
              <a:rPr lang="pl-PL" sz="2800" b="1" u="sng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ła z D</a:t>
            </a:r>
            <a:r>
              <a:rPr lang="pl-PL" sz="2800" b="1" u="sng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cha Święt</a:t>
            </a:r>
            <a:r>
              <a:rPr lang="pl-PL" sz="2800" b="1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go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pl-PL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Raduj się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– Ludzkie łono, które Bóg wybrał n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szkanie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…-Otchłani życia, którą łaska N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ie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ba wy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pe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łnia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…-Wybranko Miłości, która nie ma pocz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tku ni k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ńca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…-Głębio niezmierzona, bo w Tobie spoczywa n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dam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…-W Duchu mocy łamiącym pr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wa nat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ry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…-Źródło przebaczenia, z Ducha czerp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ią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siłę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…-Niewinności odwieczne przeb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cz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nie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…-Maryjo, bo Twoje serce żywi nadzi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ją świat c</a:t>
            </a:r>
            <a:r>
              <a:rPr lang="pl-PL" sz="2800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ły. </a:t>
            </a:r>
            <a:r>
              <a:rPr lang="pl-PL" sz="2800" i="1" dirty="0" smtClean="0">
                <a:latin typeface="Arial" pitchFamily="34" charset="0"/>
                <a:cs typeface="Arial" pitchFamily="34" charset="0"/>
              </a:rPr>
              <a:t>Alleluja…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Oto Matka Two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572000" y="285728"/>
            <a:ext cx="4214842" cy="5693866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" KIEDY WIĘC JEZUS UJRZAŁ MATKĘ</a:t>
            </a:r>
            <a:br>
              <a:rPr lang="pl-PL" sz="28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 I STOJĄCEGO OBOK NIEJ UCZNIA, KTÓREGO MIŁOWAŁ, RZEKŁ DO MATKI: NIEWIASTO, OTO SYN TWÓJ. NASTĘPNIE RZEKŁ DO UCZNIA: OTO MATKA TWOJA. </a:t>
            </a:r>
            <a:br>
              <a:rPr lang="pl-PL" sz="28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I OD TEJ GODZINY UCZEŃ WZIĄŁ JĄ DO SIEBIE. " </a:t>
            </a:r>
            <a:endParaRPr lang="pl-PL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15008" y="6143644"/>
            <a:ext cx="2005677" cy="52322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J 19, 26-27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nalezione obrazy dla zapytania nawiedzenie &amp;sacute;wi&amp;eogon;tej el&amp;zdot;bie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71472" y="214290"/>
            <a:ext cx="6429420" cy="830997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b="1" i="1" dirty="0" smtClean="0">
                <a:latin typeface="Arial" pitchFamily="34" charset="0"/>
                <a:cs typeface="Arial" pitchFamily="34" charset="0"/>
              </a:rPr>
              <a:t>" JUŻ W ŁONIE MATKI NAPEŁNIONY BĘDZIE DUCHEM ŚWIĘTYM" </a:t>
            </a:r>
            <a:endParaRPr lang="pl-PL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7158" y="4572008"/>
            <a:ext cx="8286808" cy="206210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latin typeface="Arial" pitchFamily="34" charset="0"/>
                <a:cs typeface="Arial" pitchFamily="34" charset="0"/>
              </a:rPr>
              <a:t>"GDY ELŻBIETA USŁYSZAŁA POZDROWIENIE MARYI, PORUSZYŁO SIĘ DZIECIĄTKO W JEJ ŁONIE, A DUCH ŚWIĘTY NAPEŁNIŁ ELŻBIETĘ". </a:t>
            </a:r>
            <a:endParaRPr lang="pl-PL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357818" y="1428736"/>
            <a:ext cx="1503938" cy="52322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sz="2800" b="1" i="1" dirty="0" err="1" smtClean="0">
                <a:latin typeface="Arial" pitchFamily="34" charset="0"/>
                <a:cs typeface="Arial" pitchFamily="34" charset="0"/>
              </a:rPr>
              <a:t>Łk</a:t>
            </a: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 1, 41</a:t>
            </a:r>
            <a:endParaRPr lang="pl-PL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Znalezione obrazy dla zapytania magnifi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7158" y="500042"/>
            <a:ext cx="3929090" cy="6001643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" OTO BOWIEM ODTĄD BŁOGOSŁAWIĆ MNIE BĘDĄ WSZYSTKIE POKOLENIA. </a:t>
            </a:r>
            <a:b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pl-PL" sz="32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GDYŻ WIELKIE RZECZY UCZYNIŁ MI WSZECHMOCNY. ŚWIĘTE JEST IMIĘ JEGO". </a:t>
            </a:r>
            <a:endParaRPr kumimoji="0" lang="pl-PL" sz="32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643702" y="5786454"/>
            <a:ext cx="2164375" cy="58477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l-PL" sz="3200" b="1" i="1" dirty="0" err="1">
                <a:latin typeface="Arial" pitchFamily="34" charset="0"/>
                <a:cs typeface="Arial" pitchFamily="34" charset="0"/>
              </a:rPr>
              <a:t>Łk</a:t>
            </a:r>
            <a:r>
              <a:rPr lang="pl-PL" sz="3200" b="1" i="1" dirty="0">
                <a:latin typeface="Arial" pitchFamily="34" charset="0"/>
                <a:cs typeface="Arial" pitchFamily="34" charset="0"/>
              </a:rPr>
              <a:t> 1,48-49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nalezione obrazy dla zapytania ofiarowanie jezusa w &amp;sacute;wi&amp;aogon;ty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6434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4714876" y="357166"/>
            <a:ext cx="4143388" cy="569386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" OTO TEN PRZEZNACZONY JEST NA UPADEK </a:t>
            </a:r>
            <a:br>
              <a:rPr lang="pl-PL" sz="28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I NA POWSTANIE WIELU W IZRAELU, </a:t>
            </a:r>
            <a:br>
              <a:rPr lang="pl-PL" sz="2800" b="1" i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I NA ZNAK, KTÓREMU SPRZECIWIAĆ SIĘ BĘDĄ. A TWOJĄ DUSZĘ MIECZ PRZENIKNIE, ABY NA JAW WYSZŁY ZAMYSŁY SERC WIELU".</a:t>
            </a:r>
            <a:endParaRPr lang="pl-PL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929322" y="6215082"/>
            <a:ext cx="1651414" cy="40011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l-PL" sz="2000" b="1" i="1" dirty="0" err="1">
                <a:latin typeface="Arial" pitchFamily="34" charset="0"/>
                <a:cs typeface="Arial" pitchFamily="34" charset="0"/>
              </a:rPr>
              <a:t>Łk</a:t>
            </a:r>
            <a:r>
              <a:rPr lang="pl-PL" sz="2000" b="1" i="1" dirty="0">
                <a:latin typeface="Arial" pitchFamily="34" charset="0"/>
                <a:cs typeface="Arial" pitchFamily="34" charset="0"/>
              </a:rPr>
              <a:t> 2, 34b-35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Znalezione obrazy dla zapytania wprowadzam nieprzyja&amp;zacute;&amp;nacute; mi&amp;eogon;dzy ciebie a niewiast&amp;eogon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501</Words>
  <Application>Microsoft Office PowerPoint</Application>
  <PresentationFormat>Pokaz na ekranie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ZUZIA</dc:creator>
  <cp:lastModifiedBy>ZUZIA</cp:lastModifiedBy>
  <cp:revision>11</cp:revision>
  <dcterms:created xsi:type="dcterms:W3CDTF">2016-10-28T20:26:47Z</dcterms:created>
  <dcterms:modified xsi:type="dcterms:W3CDTF">2016-10-29T19:57:55Z</dcterms:modified>
</cp:coreProperties>
</file>