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9"/>
  </p:notesMasterIdLst>
  <p:sldIdLst>
    <p:sldId id="408" r:id="rId2"/>
    <p:sldId id="414" r:id="rId3"/>
    <p:sldId id="415" r:id="rId4"/>
    <p:sldId id="410" r:id="rId5"/>
    <p:sldId id="411" r:id="rId6"/>
    <p:sldId id="412" r:id="rId7"/>
    <p:sldId id="413" r:id="rId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FF66"/>
    <a:srgbClr val="663300"/>
    <a:srgbClr val="CC3300"/>
    <a:srgbClr val="BE1281"/>
    <a:srgbClr val="979491"/>
    <a:srgbClr val="CC3399"/>
    <a:srgbClr val="0099CC"/>
    <a:srgbClr val="336699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9" autoAdjust="0"/>
    <p:restoredTop sz="94660"/>
  </p:normalViewPr>
  <p:slideViewPr>
    <p:cSldViewPr>
      <p:cViewPr>
        <p:scale>
          <a:sx n="69" d="100"/>
          <a:sy n="69" d="100"/>
        </p:scale>
        <p:origin x="-7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621028-ED67-4744-B8A9-8B09834ECA0E}" type="datetimeFigureOut">
              <a:rPr lang="pl-PL"/>
              <a:pPr>
                <a:defRPr/>
              </a:pPr>
              <a:t>2014-09-18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7283C7-547E-4CB0-AF47-90AC713EFC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CD93B-F07A-4387-9374-E909431606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49DFC-1BC6-42AA-914A-CBFA7B603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3E1E-D244-457C-964F-E18F4497F0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9F462-3D52-4E16-BB7B-B1A4A2EEA0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645A-BBF0-4714-B154-56DDFA6220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E7746-EE90-40C0-869F-F908C00C6F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D55F-79AD-484A-BBD2-B1A4DE35DC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68A7D-D6B4-413D-8799-038101B682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33BA5-25FC-4098-8336-F6814E9BD8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2835A-5D09-4237-8CD9-74D1338899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F0172-A00B-42C6-A294-686B51C8DA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8C7FDEC-77C0-45E1-8741-8A43E0F89B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47700" y="476672"/>
            <a:ext cx="84963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pl-PL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pl-PL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pl-PL" sz="3200" b="1" dirty="0">
                <a:solidFill>
                  <a:schemeClr val="bg2"/>
                </a:solidFill>
              </a:rPr>
              <a:t>	</a:t>
            </a:r>
            <a:endParaRPr lang="pl-PL" sz="36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sne.nsacz.pl/images/stories/Zapowiedzi/Jezus_Paste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462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4139952" y="836712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latin typeface="Cambria" pitchFamily="18" charset="0"/>
              </a:rPr>
              <a:t>Nie bój się mała trzódko, gdyż spodobało się </a:t>
            </a:r>
          </a:p>
          <a:p>
            <a:pPr algn="ctr"/>
            <a:r>
              <a:rPr lang="pl-PL" sz="2800" b="1" i="1" dirty="0" smtClean="0">
                <a:latin typeface="Cambria" pitchFamily="18" charset="0"/>
              </a:rPr>
              <a:t>Ojcu waszemu </a:t>
            </a:r>
          </a:p>
          <a:p>
            <a:pPr algn="ctr"/>
            <a:r>
              <a:rPr lang="pl-PL" sz="2800" b="1" i="1" dirty="0" smtClean="0">
                <a:latin typeface="Cambria" pitchFamily="18" charset="0"/>
              </a:rPr>
              <a:t>dać wam królestwo</a:t>
            </a:r>
          </a:p>
          <a:p>
            <a:pPr algn="ctr"/>
            <a:r>
              <a:rPr lang="pl-PL" sz="2800" b="1" i="1" dirty="0" smtClean="0">
                <a:latin typeface="Cambria" pitchFamily="18" charset="0"/>
              </a:rPr>
              <a:t> (</a:t>
            </a:r>
            <a:r>
              <a:rPr lang="pl-PL" sz="2800" b="1" i="1" dirty="0" err="1" smtClean="0">
                <a:latin typeface="Cambria" pitchFamily="18" charset="0"/>
              </a:rPr>
              <a:t>Łk</a:t>
            </a:r>
            <a:r>
              <a:rPr lang="pl-PL" sz="2800" b="1" i="1" dirty="0" smtClean="0">
                <a:latin typeface="Cambria" pitchFamily="18" charset="0"/>
              </a:rPr>
              <a:t>. 12, 32)</a:t>
            </a:r>
            <a:endParaRPr lang="pl-PL" sz="2800" i="1" dirty="0">
              <a:latin typeface="Cambr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427984" y="3933056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Cambria" pitchFamily="18" charset="0"/>
              </a:rPr>
              <a:t>Rekolekcje ewangelizacyjne</a:t>
            </a:r>
          </a:p>
          <a:p>
            <a:pPr algn="ctr"/>
            <a:endParaRPr lang="pl-PL" sz="2000" b="1" dirty="0" smtClean="0">
              <a:latin typeface="Cambria" pitchFamily="18" charset="0"/>
            </a:endParaRPr>
          </a:p>
          <a:p>
            <a:pPr algn="ctr"/>
            <a:r>
              <a:rPr lang="pl-PL" sz="2000" b="1" dirty="0" smtClean="0">
                <a:latin typeface="Cambria" pitchFamily="18" charset="0"/>
              </a:rPr>
              <a:t>Olszanka, </a:t>
            </a:r>
            <a:r>
              <a:rPr lang="pl-PL" sz="2000" b="1" dirty="0" smtClean="0">
                <a:latin typeface="Cambria" pitchFamily="18" charset="0"/>
              </a:rPr>
              <a:t>21 </a:t>
            </a:r>
            <a:r>
              <a:rPr lang="pl-PL" sz="2000" b="1" dirty="0" smtClean="0">
                <a:latin typeface="Cambria" pitchFamily="18" charset="0"/>
              </a:rPr>
              <a:t>września 2014 r.</a:t>
            </a:r>
            <a:endParaRPr lang="pl-PL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ta\Desktop\Obr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4400" b="1" dirty="0">
                <a:solidFill>
                  <a:srgbClr val="000000"/>
                </a:solidFill>
                <a:latin typeface="Cambria" pitchFamily="18" charset="0"/>
              </a:rPr>
              <a:t>„Wiara zaś jest poręką tych dóbr, których się spodziewamy, </a:t>
            </a:r>
            <a:br>
              <a:rPr lang="pl-PL" sz="4400" b="1" dirty="0">
                <a:solidFill>
                  <a:srgbClr val="000000"/>
                </a:solidFill>
                <a:latin typeface="Cambria" pitchFamily="18" charset="0"/>
              </a:rPr>
            </a:br>
            <a:endParaRPr lang="pl-PL" sz="4400" b="1" dirty="0">
              <a:solidFill>
                <a:srgbClr val="000000"/>
              </a:solidFill>
              <a:latin typeface="Cambria" pitchFamily="18" charset="0"/>
            </a:endParaRPr>
          </a:p>
          <a:p>
            <a:pPr algn="ctr">
              <a:spcBef>
                <a:spcPct val="50000"/>
              </a:spcBef>
            </a:pPr>
            <a:endParaRPr lang="pl-PL" sz="4400" b="1" dirty="0">
              <a:solidFill>
                <a:srgbClr val="000000"/>
              </a:solidFill>
              <a:latin typeface="Cambria" pitchFamily="18" charset="0"/>
            </a:endParaRPr>
          </a:p>
          <a:p>
            <a:pPr algn="ctr">
              <a:spcBef>
                <a:spcPct val="50000"/>
              </a:spcBef>
            </a:pPr>
            <a:endParaRPr lang="pl-PL" sz="4400" b="1" dirty="0">
              <a:solidFill>
                <a:srgbClr val="000000"/>
              </a:solidFill>
              <a:latin typeface="Cambr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pl-PL" sz="4400" b="1" dirty="0">
                <a:solidFill>
                  <a:srgbClr val="000000"/>
                </a:solidFill>
                <a:latin typeface="Cambria" pitchFamily="18" charset="0"/>
              </a:rPr>
              <a:t>dowodem tych rzeczywistości, których nie widzimy.” </a:t>
            </a:r>
            <a:br>
              <a:rPr lang="pl-PL" sz="4400" b="1" dirty="0">
                <a:solidFill>
                  <a:srgbClr val="000000"/>
                </a:solidFill>
                <a:latin typeface="Cambria" pitchFamily="18" charset="0"/>
              </a:rPr>
            </a:br>
            <a:r>
              <a:rPr lang="pl-PL" sz="4400" b="1" dirty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pl-PL" sz="4400" b="1" dirty="0" err="1" smtClean="0">
                <a:solidFill>
                  <a:srgbClr val="000000"/>
                </a:solidFill>
                <a:latin typeface="Cambria" pitchFamily="18" charset="0"/>
              </a:rPr>
              <a:t>Hbr</a:t>
            </a:r>
            <a:r>
              <a:rPr lang="pl-PL" sz="4400" b="1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pl-PL" sz="4400" b="1" dirty="0">
                <a:solidFill>
                  <a:srgbClr val="000000"/>
                </a:solidFill>
                <a:latin typeface="Cambria" pitchFamily="18" charset="0"/>
              </a:rPr>
              <a:t>11,1)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alim.org/wp-content/uploads/2012/07/bib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295128" y="404664"/>
            <a:ext cx="78488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i="1" dirty="0" smtClean="0">
                <a:solidFill>
                  <a:srgbClr val="FFFF66"/>
                </a:solidFill>
                <a:latin typeface="Book Antiqua" pitchFamily="18" charset="0"/>
              </a:rPr>
              <a:t>„Przeto </a:t>
            </a:r>
            <a:r>
              <a:rPr lang="pl-PL" sz="4400" b="1" i="1" dirty="0" smtClean="0">
                <a:solidFill>
                  <a:srgbClr val="FFFF66"/>
                </a:solidFill>
                <a:latin typeface="Book Antiqua" pitchFamily="18" charset="0"/>
              </a:rPr>
              <a:t>wiara rodzi się z tego, co się słyszy, tym zaś, co się </a:t>
            </a:r>
            <a:r>
              <a:rPr lang="pl-PL" sz="4400" b="1" i="1" dirty="0" smtClean="0">
                <a:solidFill>
                  <a:srgbClr val="FFFF66"/>
                </a:solidFill>
                <a:latin typeface="Book Antiqua" pitchFamily="18" charset="0"/>
              </a:rPr>
              <a:t>słyszy, jest </a:t>
            </a:r>
            <a:r>
              <a:rPr lang="pl-PL" sz="4400" b="1" i="1" dirty="0" smtClean="0">
                <a:solidFill>
                  <a:srgbClr val="FFFF66"/>
                </a:solidFill>
                <a:latin typeface="Book Antiqua" pitchFamily="18" charset="0"/>
              </a:rPr>
              <a:t>słowo </a:t>
            </a:r>
            <a:r>
              <a:rPr lang="pl-PL" sz="4400" b="1" i="1" dirty="0" smtClean="0">
                <a:solidFill>
                  <a:srgbClr val="FFFF66"/>
                </a:solidFill>
                <a:latin typeface="Book Antiqua" pitchFamily="18" charset="0"/>
              </a:rPr>
              <a:t>Chrystusa”</a:t>
            </a:r>
            <a:endParaRPr lang="pl-PL" sz="4000" dirty="0" smtClean="0">
              <a:solidFill>
                <a:srgbClr val="FFFF66"/>
              </a:solidFill>
              <a:latin typeface="Book Antiqua" pitchFamily="18" charset="0"/>
            </a:endParaRPr>
          </a:p>
          <a:p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588224" y="27809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Book Antiqua" pitchFamily="18" charset="0"/>
              </a:rPr>
              <a:t>Rz. 10, 17</a:t>
            </a:r>
            <a:endParaRPr lang="pl-PL" sz="36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kapucyni.pl/images/stories/2013/03/130328_zmartwychw/Resurrection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1196975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600" b="1" i="1" dirty="0">
                <a:solidFill>
                  <a:srgbClr val="000000"/>
                </a:solidFill>
                <a:latin typeface="Book Antiqua" pitchFamily="18" charset="0"/>
              </a:rPr>
              <a:t>„ Słowo to jest blisko ciebie, na twoich ustach i w sercu twoim. </a:t>
            </a:r>
          </a:p>
          <a:p>
            <a:pPr algn="ctr">
              <a:spcBef>
                <a:spcPct val="50000"/>
              </a:spcBef>
            </a:pPr>
            <a:r>
              <a:rPr lang="pl-PL" sz="3600" b="1" i="1" dirty="0">
                <a:solidFill>
                  <a:srgbClr val="000000"/>
                </a:solidFill>
                <a:latin typeface="Book Antiqua" pitchFamily="18" charset="0"/>
              </a:rPr>
              <a:t>Jeżeli więc ustami swoimi wyznasz, że Jezus jest Panem, i w sercu swoim uwierzysz, że Bóg Go wskrzesił z martwych – osiągniesz zbawienie. </a:t>
            </a:r>
            <a:endParaRPr lang="pl-PL" sz="3600" b="1" i="1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pl-PL" sz="3600" b="1" i="1" dirty="0" smtClean="0">
                <a:solidFill>
                  <a:srgbClr val="000000"/>
                </a:solidFill>
                <a:latin typeface="Book Antiqua" pitchFamily="18" charset="0"/>
              </a:rPr>
              <a:t>Bo </a:t>
            </a:r>
            <a:r>
              <a:rPr lang="pl-PL" sz="3600" b="1" i="1" dirty="0">
                <a:solidFill>
                  <a:srgbClr val="000000"/>
                </a:solidFill>
                <a:latin typeface="Book Antiqua" pitchFamily="18" charset="0"/>
              </a:rPr>
              <a:t>sercem przyjęta wiara prowadzi do usprawiedliwienia, a wyznawanie jej ustami – do zbawienia.” </a:t>
            </a:r>
            <a:r>
              <a:rPr lang="pl-PL" sz="3600" b="1" dirty="0">
                <a:latin typeface="Book Antiqua" pitchFamily="18" charset="0"/>
              </a:rPr>
              <a:t/>
            </a:r>
            <a:br>
              <a:rPr lang="pl-PL" sz="3600" b="1" dirty="0">
                <a:latin typeface="Book Antiqua" pitchFamily="18" charset="0"/>
              </a:rPr>
            </a:br>
            <a:endParaRPr lang="pl-PL" sz="3600" b="1" dirty="0">
              <a:latin typeface="Book Antiqua" pitchFamily="18" charset="0"/>
            </a:endParaRPr>
          </a:p>
        </p:txBody>
      </p:sp>
      <p:sp>
        <p:nvSpPr>
          <p:cNvPr id="8195" name="Prostokąt 2"/>
          <p:cNvSpPr>
            <a:spLocks noChangeArrowheads="1"/>
          </p:cNvSpPr>
          <p:nvPr/>
        </p:nvSpPr>
        <p:spPr bwMode="auto">
          <a:xfrm>
            <a:off x="3114675" y="549275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200" b="1" dirty="0">
                <a:solidFill>
                  <a:srgbClr val="000000"/>
                </a:solidFill>
                <a:latin typeface="Book Antiqua" pitchFamily="18" charset="0"/>
              </a:rPr>
              <a:t>(Rz. 10,8-10)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427538" y="333375"/>
            <a:ext cx="4500562" cy="5630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„ Zaprawdę, zaprawdę powiadam ci, </a:t>
            </a:r>
          </a:p>
          <a:p>
            <a:pPr algn="ctr">
              <a:defRPr/>
            </a:pPr>
            <a:r>
              <a:rPr lang="pl-PL" sz="4000" b="1" dirty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jeśli się ktoś </a:t>
            </a:r>
          </a:p>
          <a:p>
            <a:pPr algn="ctr">
              <a:defRPr/>
            </a:pPr>
            <a:r>
              <a:rPr lang="pl-PL" sz="4000" b="1" dirty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nie narodzi powtórnie,</a:t>
            </a:r>
          </a:p>
          <a:p>
            <a:pPr algn="ctr">
              <a:defRPr/>
            </a:pPr>
            <a:r>
              <a:rPr lang="pl-PL" sz="4000" b="1" dirty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 nie może ujrzeć królestwa Bożego”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4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971550" y="333375"/>
            <a:ext cx="25209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200" b="1" dirty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J. 3, </a:t>
            </a:r>
            <a:r>
              <a:rPr lang="pl-PL" sz="3200" b="1" dirty="0" err="1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3</a:t>
            </a:r>
            <a:endParaRPr lang="pl-PL" sz="3200" b="1" dirty="0">
              <a:solidFill>
                <a:schemeClr val="bg1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apeciarnia.pl/tapety/normalne/168600_wybrzeze_plaza_gory_wschod_slonca_z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23528" y="404664"/>
            <a:ext cx="4427537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800" b="1" dirty="0">
                <a:solidFill>
                  <a:schemeClr val="tx2"/>
                </a:solidFill>
              </a:rPr>
              <a:t>„…abyście ogłaszali dzieła potęgi Tego, </a:t>
            </a:r>
          </a:p>
          <a:p>
            <a:pPr algn="ctr">
              <a:spcBef>
                <a:spcPct val="50000"/>
              </a:spcBef>
            </a:pPr>
            <a:endParaRPr lang="pl-PL" sz="3800" b="1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l-PL" sz="3800" b="1" dirty="0">
                <a:solidFill>
                  <a:schemeClr val="tx2"/>
                </a:solidFill>
              </a:rPr>
              <a:t>który was wezwał z ciemności do przedziwnego swojego światła” </a:t>
            </a:r>
          </a:p>
          <a:p>
            <a:pPr algn="ctr">
              <a:spcBef>
                <a:spcPct val="50000"/>
              </a:spcBef>
            </a:pPr>
            <a:r>
              <a:rPr lang="pl-PL" sz="3800" b="1" dirty="0">
                <a:solidFill>
                  <a:schemeClr val="tx2"/>
                </a:solidFill>
              </a:rPr>
              <a:t>(1P. 2,9)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jezuswzyciuczlowieka.blog.onet.pl/wp-content/blogs.dir/583967/files/blog_vp_3801474_4845183_tr_jezuswciazp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355976" cy="68580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355976" y="332656"/>
            <a:ext cx="478802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i="1" dirty="0" smtClean="0">
                <a:solidFill>
                  <a:srgbClr val="C00000"/>
                </a:solidFill>
                <a:latin typeface="Cambria" pitchFamily="18" charset="0"/>
              </a:rPr>
              <a:t>…  </a:t>
            </a:r>
            <a:r>
              <a:rPr lang="pl-PL" sz="4400" i="1" dirty="0">
                <a:solidFill>
                  <a:srgbClr val="C00000"/>
                </a:solidFill>
                <a:latin typeface="Cambria" pitchFamily="18" charset="0"/>
              </a:rPr>
              <a:t>Oto stoję u drzwi i kołaczę: jeśli ktoś posłyszy mój </a:t>
            </a:r>
            <a:r>
              <a:rPr lang="pl-PL" sz="4400" i="1" dirty="0" smtClean="0">
                <a:solidFill>
                  <a:srgbClr val="C00000"/>
                </a:solidFill>
                <a:latin typeface="Cambria" pitchFamily="18" charset="0"/>
              </a:rPr>
              <a:t>głos     </a:t>
            </a:r>
            <a:r>
              <a:rPr lang="pl-PL" sz="4400" i="1" dirty="0">
                <a:solidFill>
                  <a:srgbClr val="C00000"/>
                </a:solidFill>
                <a:latin typeface="Cambria" pitchFamily="18" charset="0"/>
              </a:rPr>
              <a:t>i drzwi otworzy, wejdę do niego </a:t>
            </a:r>
            <a:r>
              <a:rPr lang="pl-PL" sz="4400" i="1" dirty="0" smtClean="0">
                <a:solidFill>
                  <a:srgbClr val="C00000"/>
                </a:solidFill>
                <a:latin typeface="Cambria" pitchFamily="18" charset="0"/>
              </a:rPr>
              <a:t>         i </a:t>
            </a:r>
            <a:r>
              <a:rPr lang="pl-PL" sz="4400" i="1" dirty="0">
                <a:solidFill>
                  <a:srgbClr val="C00000"/>
                </a:solidFill>
                <a:latin typeface="Cambria" pitchFamily="18" charset="0"/>
              </a:rPr>
              <a:t>będę z nim wieczerzał, a on </a:t>
            </a:r>
            <a:r>
              <a:rPr lang="pl-PL" sz="4400" i="1" dirty="0" smtClean="0">
                <a:solidFill>
                  <a:srgbClr val="C00000"/>
                </a:solidFill>
                <a:latin typeface="Cambria" pitchFamily="18" charset="0"/>
              </a:rPr>
              <a:t>    ze </a:t>
            </a:r>
            <a:r>
              <a:rPr lang="pl-PL" sz="4400" i="1" dirty="0">
                <a:solidFill>
                  <a:srgbClr val="C00000"/>
                </a:solidFill>
                <a:latin typeface="Cambria" pitchFamily="18" charset="0"/>
              </a:rPr>
              <a:t>Mną  … </a:t>
            </a: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228184" y="587727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 smtClean="0">
                <a:solidFill>
                  <a:srgbClr val="C00000"/>
                </a:solidFill>
                <a:latin typeface="Cambria" pitchFamily="18" charset="0"/>
              </a:rPr>
              <a:t>Ap</a:t>
            </a:r>
            <a:r>
              <a:rPr lang="pl-PL" sz="4000" b="1" dirty="0" smtClean="0">
                <a:solidFill>
                  <a:srgbClr val="C00000"/>
                </a:solidFill>
                <a:latin typeface="Cambria" pitchFamily="18" charset="0"/>
              </a:rPr>
              <a:t>. 3, 20</a:t>
            </a:r>
            <a:endParaRPr lang="pl-PL" sz="40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rs Nowe Życie z Bogiem.pdf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Kurs Nowe Życie z Bogiem.pdf</Template>
  <TotalTime>3083</TotalTime>
  <Words>210</Words>
  <Application>Microsoft Office PowerPoint</Application>
  <PresentationFormat>Pokaz na ekranie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Kurs Nowe Życie z Bogiem.pdf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Agnieszka</dc:creator>
  <cp:lastModifiedBy>Tata</cp:lastModifiedBy>
  <cp:revision>379</cp:revision>
  <dcterms:created xsi:type="dcterms:W3CDTF">2011-09-19T17:43:07Z</dcterms:created>
  <dcterms:modified xsi:type="dcterms:W3CDTF">2014-09-18T19:25:04Z</dcterms:modified>
</cp:coreProperties>
</file>