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7"/>
  </p:notesMasterIdLst>
  <p:sldIdLst>
    <p:sldId id="408" r:id="rId2"/>
    <p:sldId id="411" r:id="rId3"/>
    <p:sldId id="412" r:id="rId4"/>
    <p:sldId id="414" r:id="rId5"/>
    <p:sldId id="413" r:id="rId6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663300"/>
    <a:srgbClr val="000000"/>
    <a:srgbClr val="FFFF66"/>
    <a:srgbClr val="CC3300"/>
    <a:srgbClr val="BE1281"/>
    <a:srgbClr val="979491"/>
    <a:srgbClr val="CC3399"/>
    <a:srgbClr val="0099CC"/>
    <a:srgbClr val="336699"/>
    <a:srgbClr val="3366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09" autoAdjust="0"/>
    <p:restoredTop sz="94660"/>
  </p:normalViewPr>
  <p:slideViewPr>
    <p:cSldViewPr>
      <p:cViewPr>
        <p:scale>
          <a:sx n="69" d="100"/>
          <a:sy n="69" d="100"/>
        </p:scale>
        <p:origin x="-131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F621028-ED67-4744-B8A9-8B09834ECA0E}" type="datetimeFigureOut">
              <a:rPr lang="pl-PL"/>
              <a:pPr>
                <a:defRPr/>
              </a:pPr>
              <a:t>2014-09-25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 smtClean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B7283C7-547E-4CB0-AF47-90AC713EFCA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7475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pl-PL"/>
              <a:t>Kliknij, aby edytować styl wzorca tytułu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DCD93B-F07A-4387-9374-E909431606A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949DFC-1BC6-42AA-914A-CBFA7B60316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CC3E1E-D244-457C-964F-E18F4497F07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99F462-3D52-4E16-BB7B-B1A4A2EEA09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87645A-BBF0-4714-B154-56DDFA62209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0E7746-EE90-40C0-869F-F908C00C6F8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9FD55F-79AD-484A-BBD2-B1A4DE35DC8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568A7D-D6B4-413D-8799-038101B6829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B33BA5-25FC-4098-8336-F6814E9BD85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F2835A-5D09-4237-8CD9-74D13388998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9F0172-A00B-42C6-A294-686B51C8DA1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 wzorca tytułu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737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37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37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B8C7FDEC-77C0-45E1-8741-8A43E0F89BD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01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60000"/>
            <a:lumOff val="40000"/>
            <a:alpha val="5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Rectangle 3"/>
          <p:cNvSpPr>
            <a:spLocks noChangeArrowheads="1"/>
          </p:cNvSpPr>
          <p:nvPr/>
        </p:nvSpPr>
        <p:spPr bwMode="auto">
          <a:xfrm>
            <a:off x="647700" y="476672"/>
            <a:ext cx="8496300" cy="616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  <a:defRPr/>
            </a:pPr>
            <a:endParaRPr lang="pl-PL" sz="36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  <a:defRPr/>
            </a:pPr>
            <a:endParaRPr lang="pl-PL" sz="36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endParaRPr lang="pl-PL" sz="36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endParaRPr lang="pl-PL" sz="36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endParaRPr lang="pl-PL" sz="36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endParaRPr lang="pl-PL" sz="12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pl-PL" sz="36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  <a:r>
              <a:rPr lang="pl-PL" sz="3200" b="1" dirty="0">
                <a:solidFill>
                  <a:schemeClr val="bg2"/>
                </a:solidFill>
              </a:rPr>
              <a:t>	</a:t>
            </a:r>
            <a:endParaRPr lang="pl-PL" sz="3600" dirty="0">
              <a:solidFill>
                <a:schemeClr val="bg2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endParaRPr lang="pl-PL" sz="3600" dirty="0">
              <a:solidFill>
                <a:schemeClr val="tx2"/>
              </a:solidFill>
            </a:endParaRPr>
          </a:p>
        </p:txBody>
      </p:sp>
      <p:pic>
        <p:nvPicPr>
          <p:cNvPr id="3074" name="Picture 2" descr="http://sne.nsacz.pl/images/stories/Zapowiedzi/Jezus_Paster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04622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pole tekstowe 3"/>
          <p:cNvSpPr txBox="1"/>
          <p:nvPr/>
        </p:nvSpPr>
        <p:spPr>
          <a:xfrm>
            <a:off x="4139952" y="836712"/>
            <a:ext cx="47525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i="1" dirty="0" smtClean="0">
                <a:latin typeface="Cambria" pitchFamily="18" charset="0"/>
              </a:rPr>
              <a:t>Nie bój się mała trzódko, gdyż spodobało się </a:t>
            </a:r>
          </a:p>
          <a:p>
            <a:pPr algn="ctr"/>
            <a:r>
              <a:rPr lang="pl-PL" sz="2800" b="1" i="1" dirty="0" smtClean="0">
                <a:latin typeface="Cambria" pitchFamily="18" charset="0"/>
              </a:rPr>
              <a:t>Ojcu waszemu </a:t>
            </a:r>
          </a:p>
          <a:p>
            <a:pPr algn="ctr"/>
            <a:r>
              <a:rPr lang="pl-PL" sz="2800" b="1" i="1" dirty="0" smtClean="0">
                <a:latin typeface="Cambria" pitchFamily="18" charset="0"/>
              </a:rPr>
              <a:t>dać wam królestwo</a:t>
            </a:r>
          </a:p>
          <a:p>
            <a:pPr algn="ctr"/>
            <a:r>
              <a:rPr lang="pl-PL" sz="2800" b="1" i="1" dirty="0" smtClean="0">
                <a:latin typeface="Cambria" pitchFamily="18" charset="0"/>
              </a:rPr>
              <a:t> (</a:t>
            </a:r>
            <a:r>
              <a:rPr lang="pl-PL" sz="2800" b="1" i="1" dirty="0" err="1" smtClean="0">
                <a:latin typeface="Cambria" pitchFamily="18" charset="0"/>
              </a:rPr>
              <a:t>Łk</a:t>
            </a:r>
            <a:r>
              <a:rPr lang="pl-PL" sz="2800" b="1" i="1" dirty="0" smtClean="0">
                <a:latin typeface="Cambria" pitchFamily="18" charset="0"/>
              </a:rPr>
              <a:t>. 12, 32)</a:t>
            </a:r>
            <a:endParaRPr lang="pl-PL" sz="2800" i="1" dirty="0">
              <a:latin typeface="Cambria" pitchFamily="18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4427984" y="3933056"/>
            <a:ext cx="38884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 smtClean="0">
                <a:latin typeface="Cambria" pitchFamily="18" charset="0"/>
              </a:rPr>
              <a:t>Rekolekcje ewangelizacyjne</a:t>
            </a:r>
          </a:p>
          <a:p>
            <a:pPr algn="ctr"/>
            <a:endParaRPr lang="pl-PL" sz="2000" b="1" dirty="0" smtClean="0">
              <a:latin typeface="Cambria" pitchFamily="18" charset="0"/>
            </a:endParaRPr>
          </a:p>
          <a:p>
            <a:pPr algn="ctr"/>
            <a:r>
              <a:rPr lang="pl-PL" sz="2000" b="1" dirty="0" smtClean="0">
                <a:latin typeface="Cambria" pitchFamily="18" charset="0"/>
              </a:rPr>
              <a:t>Olszanka, 28 września 2014 r.</a:t>
            </a:r>
            <a:endParaRPr lang="pl-PL" sz="2000" b="1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nikalneobrazy.pl/natalia/ZWIERZETA/golab/wiz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381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pole tekstowe 2"/>
          <p:cNvSpPr txBox="1"/>
          <p:nvPr/>
        </p:nvSpPr>
        <p:spPr>
          <a:xfrm>
            <a:off x="0" y="4005064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b="1" i="1" dirty="0" smtClean="0">
                <a:solidFill>
                  <a:schemeClr val="bg1">
                    <a:lumMod val="50000"/>
                  </a:schemeClr>
                </a:solidFill>
                <a:latin typeface="Cambria" pitchFamily="18" charset="0"/>
              </a:rPr>
              <a:t>… Jan chrzcił wodą, ale wy wkrótce zostaniecie ochrzczeni Duchem Świętym… gdy Duch Święty zstąpi na was otrzymacie Jego moc i będziecie moimi świadkami… </a:t>
            </a:r>
          </a:p>
          <a:p>
            <a:pPr algn="ctr"/>
            <a:r>
              <a:rPr lang="pl-PL" sz="3600" b="1" i="1" dirty="0" smtClean="0">
                <a:solidFill>
                  <a:schemeClr val="bg1">
                    <a:lumMod val="50000"/>
                  </a:schemeClr>
                </a:solidFill>
                <a:latin typeface="Cambria" pitchFamily="18" charset="0"/>
              </a:rPr>
              <a:t>aż po krańce ziemi…   </a:t>
            </a:r>
            <a:endParaRPr lang="pl-PL" sz="3600" b="1" i="1" dirty="0">
              <a:solidFill>
                <a:schemeClr val="bg1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7020272" y="332656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latin typeface="Cambria" pitchFamily="18" charset="0"/>
              </a:rPr>
              <a:t>Dz. 1, 5.8 a</a:t>
            </a:r>
            <a:endParaRPr lang="pl-PL" sz="2400" b="1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f.franciszkanska3.pl/i/6/2/4/62481760.29ba86e77c3dc4.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pole tekstowe 2"/>
          <p:cNvSpPr txBox="1"/>
          <p:nvPr/>
        </p:nvSpPr>
        <p:spPr>
          <a:xfrm>
            <a:off x="0" y="0"/>
            <a:ext cx="9144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i="1" dirty="0" smtClean="0">
                <a:latin typeface="Cambria" pitchFamily="18" charset="0"/>
              </a:rPr>
              <a:t>… W Nim bowiem wybrał nas przed założeniem świata, abyśmy byli święci i nieskalani przed Jego obliczem. </a:t>
            </a:r>
          </a:p>
          <a:p>
            <a:pPr algn="ctr"/>
            <a:r>
              <a:rPr lang="pl-PL" sz="2800" b="1" i="1" dirty="0" smtClean="0">
                <a:latin typeface="Cambria" pitchFamily="18" charset="0"/>
              </a:rPr>
              <a:t>Z miłości przeznaczył nas dla siebie jako przybranych synów poprzez Jezusa Chrystusa według postanowienia Jego woli… </a:t>
            </a:r>
            <a:endParaRPr lang="pl-PL" sz="2800" b="1" i="1" dirty="0">
              <a:latin typeface="Cambria" pitchFamily="18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6876256" y="6093296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>
                <a:latin typeface="Cambria" pitchFamily="18" charset="0"/>
              </a:rPr>
              <a:t>Ef. 1, 4-5</a:t>
            </a:r>
            <a:endParaRPr lang="pl-PL" sz="2800" b="1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01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pole tekstowe 2"/>
          <p:cNvSpPr txBox="1"/>
          <p:nvPr/>
        </p:nvSpPr>
        <p:spPr>
          <a:xfrm>
            <a:off x="179512" y="5013176"/>
            <a:ext cx="896448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i="1" dirty="0" smtClean="0">
                <a:latin typeface="Cambria" pitchFamily="18" charset="0"/>
              </a:rPr>
              <a:t>…</a:t>
            </a:r>
            <a:r>
              <a:rPr lang="pl-PL" sz="2400" b="1" i="1" dirty="0" smtClean="0">
                <a:latin typeface="Cambria" pitchFamily="18" charset="0"/>
              </a:rPr>
              <a:t> Kielich błogosławieństwa, który błogosławimy, </a:t>
            </a:r>
            <a:r>
              <a:rPr lang="pl-PL" sz="2400" b="1" i="1" dirty="0" smtClean="0">
                <a:latin typeface="Cambria" pitchFamily="18" charset="0"/>
              </a:rPr>
              <a:t> czyż </a:t>
            </a:r>
            <a:r>
              <a:rPr lang="pl-PL" sz="2400" b="1" i="1" dirty="0" smtClean="0">
                <a:latin typeface="Cambria" pitchFamily="18" charset="0"/>
              </a:rPr>
              <a:t>nie jest udziałem we Krwi Chrystusa? </a:t>
            </a:r>
            <a:r>
              <a:rPr lang="pl-PL" sz="2400" b="1" i="1" dirty="0" smtClean="0">
                <a:latin typeface="Cambria" pitchFamily="18" charset="0"/>
              </a:rPr>
              <a:t> Chleb</a:t>
            </a:r>
            <a:r>
              <a:rPr lang="pl-PL" sz="2400" b="1" i="1" dirty="0" smtClean="0">
                <a:latin typeface="Cambria" pitchFamily="18" charset="0"/>
              </a:rPr>
              <a:t>, który łamiemy, czyż nie jest udziałem </a:t>
            </a:r>
            <a:r>
              <a:rPr lang="pl-PL" sz="2400" b="1" i="1" dirty="0" smtClean="0">
                <a:latin typeface="Cambria" pitchFamily="18" charset="0"/>
              </a:rPr>
              <a:t> w </a:t>
            </a:r>
            <a:r>
              <a:rPr lang="pl-PL" sz="2400" b="1" i="1" dirty="0" smtClean="0">
                <a:latin typeface="Cambria" pitchFamily="18" charset="0"/>
              </a:rPr>
              <a:t>Ciele Chrystusa</a:t>
            </a:r>
            <a:r>
              <a:rPr lang="pl-PL" sz="2400" b="1" i="1" dirty="0" smtClean="0">
                <a:latin typeface="Cambria" pitchFamily="18" charset="0"/>
              </a:rPr>
              <a:t>? Ponieważ jeden jest chleb, przeto my, liczni, tworzymy jedno ciało. Wszyscy bowiem bierzemy z tego samego chleba …</a:t>
            </a:r>
            <a:endParaRPr lang="pl-PL" sz="2400" b="1" i="1" dirty="0" smtClean="0">
              <a:latin typeface="Cambria" pitchFamily="18" charset="0"/>
            </a:endParaRPr>
          </a:p>
          <a:p>
            <a:endParaRPr lang="pl-PL" dirty="0"/>
          </a:p>
        </p:txBody>
      </p:sp>
      <p:sp>
        <p:nvSpPr>
          <p:cNvPr id="4" name="pole tekstowe 5"/>
          <p:cNvSpPr txBox="1">
            <a:spLocks noChangeArrowheads="1"/>
          </p:cNvSpPr>
          <p:nvPr/>
        </p:nvSpPr>
        <p:spPr bwMode="auto">
          <a:xfrm>
            <a:off x="5148065" y="404664"/>
            <a:ext cx="399593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l-PL" sz="4000" b="1" dirty="0">
                <a:solidFill>
                  <a:srgbClr val="000000"/>
                </a:solidFill>
                <a:latin typeface="Cambria" pitchFamily="18" charset="0"/>
              </a:rPr>
              <a:t>1 </a:t>
            </a:r>
            <a:r>
              <a:rPr lang="pl-PL" sz="4000" b="1" dirty="0" smtClean="0">
                <a:solidFill>
                  <a:srgbClr val="000000"/>
                </a:solidFill>
                <a:latin typeface="Cambria" pitchFamily="18" charset="0"/>
              </a:rPr>
              <a:t>Kor. </a:t>
            </a:r>
            <a:r>
              <a:rPr lang="pl-PL" sz="4000" b="1" dirty="0">
                <a:solidFill>
                  <a:srgbClr val="000000"/>
                </a:solidFill>
                <a:latin typeface="Cambria" pitchFamily="18" charset="0"/>
              </a:rPr>
              <a:t>10, </a:t>
            </a:r>
            <a:r>
              <a:rPr lang="pl-PL" sz="4000" b="1" dirty="0" smtClean="0">
                <a:solidFill>
                  <a:srgbClr val="000000"/>
                </a:solidFill>
                <a:latin typeface="Cambria" pitchFamily="18" charset="0"/>
              </a:rPr>
              <a:t>16-17</a:t>
            </a:r>
            <a:endParaRPr lang="pl-PL" sz="4000" b="1" dirty="0">
              <a:solidFill>
                <a:srgbClr val="000000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Tata\AppData\Local\Temp\WzEEFF8.tmp\ks-DSCF11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pole tekstowe 2"/>
          <p:cNvSpPr txBox="1"/>
          <p:nvPr/>
        </p:nvSpPr>
        <p:spPr>
          <a:xfrm>
            <a:off x="2411760" y="5373216"/>
            <a:ext cx="65527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i="1" dirty="0" smtClean="0">
                <a:latin typeface="Cambria" pitchFamily="18" charset="0"/>
              </a:rPr>
              <a:t>… TRWALI ONI W NAUCE APOSTOŁÓW</a:t>
            </a:r>
          </a:p>
          <a:p>
            <a:pPr algn="ctr"/>
            <a:r>
              <a:rPr lang="pl-PL" sz="2800" b="1" i="1" dirty="0" smtClean="0">
                <a:latin typeface="Cambria" pitchFamily="18" charset="0"/>
              </a:rPr>
              <a:t> I WE WSPÓLNOCIE, W ŁAMANIU CHLEBA I MODLITWACH …</a:t>
            </a:r>
            <a:endParaRPr lang="pl-PL" sz="2800" b="1" i="1" dirty="0">
              <a:latin typeface="Cambria" pitchFamily="18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971600" y="1268760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latin typeface="Cambria" pitchFamily="18" charset="0"/>
              </a:rPr>
              <a:t>Dz. 2, 42</a:t>
            </a:r>
            <a:endParaRPr lang="pl-PL" sz="2400" b="1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urs Nowe Życie z Bogiem.pdf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Kurs Nowe Życie z Bogiem.pdf</Template>
  <TotalTime>3153</TotalTime>
  <Words>131</Words>
  <Application>Microsoft Office PowerPoint</Application>
  <PresentationFormat>Pokaz na ekranie (4:3)</PresentationFormat>
  <Paragraphs>25</Paragraphs>
  <Slides>5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5</vt:i4>
      </vt:variant>
    </vt:vector>
  </HeadingPairs>
  <TitlesOfParts>
    <vt:vector size="6" baseType="lpstr">
      <vt:lpstr>Kurs Nowe Życie z Bogiem.pdf</vt:lpstr>
      <vt:lpstr>Slajd 1</vt:lpstr>
      <vt:lpstr>Slajd 2</vt:lpstr>
      <vt:lpstr>Slajd 3</vt:lpstr>
      <vt:lpstr>Slajd 4</vt:lpstr>
      <vt:lpstr>Slajd 5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Agnieszka</dc:creator>
  <cp:lastModifiedBy>Tata</cp:lastModifiedBy>
  <cp:revision>443</cp:revision>
  <dcterms:created xsi:type="dcterms:W3CDTF">2011-09-19T17:43:07Z</dcterms:created>
  <dcterms:modified xsi:type="dcterms:W3CDTF">2014-09-25T08:40:25Z</dcterms:modified>
</cp:coreProperties>
</file>