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4" r:id="rId4"/>
    <p:sldId id="275" r:id="rId5"/>
    <p:sldId id="276" r:id="rId6"/>
    <p:sldId id="27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46636-B0C7-4220-96A1-5326DB3C8D8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CAF4F-2E76-40D7-B816-5C219FD8806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8AA11-098E-4E1F-8063-A79466535B21}" type="datetimeFigureOut">
              <a:rPr lang="pl-PL" smtClean="0"/>
              <a:pPr/>
              <a:t>2015-10-03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4C83-EA8D-42BD-A96A-E17F87F66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osiowka.pl/wp-content/uploads/2010/10/13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minikanie.pl/wp-content/uploads/2015/06/kazania_dotekstu0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467544" y="332656"/>
            <a:ext cx="7848872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600" b="1" i="1" dirty="0" smtClean="0">
                <a:latin typeface="Cambria" pitchFamily="18" charset="0"/>
              </a:rPr>
              <a:t>Wprowadzam nieprzyjaźń między ciebie i niewiastę, </a:t>
            </a:r>
            <a:r>
              <a:rPr lang="pl-PL" sz="3600" b="1" i="1" dirty="0" smtClean="0">
                <a:latin typeface="Cambria" pitchFamily="18" charset="0"/>
              </a:rPr>
              <a:t> pomiędzy </a:t>
            </a:r>
            <a:r>
              <a:rPr lang="pl-PL" sz="3600" b="1" i="1" dirty="0" smtClean="0">
                <a:latin typeface="Cambria" pitchFamily="18" charset="0"/>
              </a:rPr>
              <a:t>potomstwo twoje a potomstwo jej: </a:t>
            </a:r>
            <a:r>
              <a:rPr lang="pl-PL" sz="3600" b="1" i="1" dirty="0" smtClean="0">
                <a:latin typeface="Cambria" pitchFamily="18" charset="0"/>
              </a:rPr>
              <a:t> ono zmiażdży</a:t>
            </a:r>
            <a:r>
              <a:rPr lang="pl-PL" sz="3600" b="1" i="1" dirty="0" smtClean="0">
                <a:latin typeface="Cambria" pitchFamily="18" charset="0"/>
              </a:rPr>
              <a:t> ci głowę, </a:t>
            </a:r>
            <a:br>
              <a:rPr lang="pl-PL" sz="3600" b="1" i="1" dirty="0" smtClean="0">
                <a:latin typeface="Cambria" pitchFamily="18" charset="0"/>
              </a:rPr>
            </a:br>
            <a:r>
              <a:rPr lang="pl-PL" sz="3600" b="1" i="1" dirty="0" smtClean="0">
                <a:latin typeface="Cambria" pitchFamily="18" charset="0"/>
              </a:rPr>
              <a:t>a ty </a:t>
            </a:r>
            <a:r>
              <a:rPr lang="pl-PL" sz="3600" b="1" i="1" dirty="0" smtClean="0">
                <a:latin typeface="Cambria" pitchFamily="18" charset="0"/>
              </a:rPr>
              <a:t>zmiażdżysz</a:t>
            </a:r>
            <a:r>
              <a:rPr lang="pl-PL" sz="3600" b="1" i="1" dirty="0" smtClean="0">
                <a:latin typeface="Cambria" pitchFamily="18" charset="0"/>
              </a:rPr>
              <a:t> mu </a:t>
            </a:r>
            <a:r>
              <a:rPr lang="pl-PL" sz="3600" b="1" i="1" dirty="0" smtClean="0">
                <a:latin typeface="Cambria" pitchFamily="18" charset="0"/>
              </a:rPr>
              <a:t>piętę.</a:t>
            </a:r>
            <a:r>
              <a:rPr lang="pl-PL" sz="3600" b="1" i="1" dirty="0" smtClean="0">
                <a:latin typeface="Cambria" pitchFamily="18" charset="0"/>
              </a:rPr>
              <a:t> </a:t>
            </a:r>
            <a:endParaRPr lang="pl-PL" sz="3600" b="1" i="1" dirty="0">
              <a:latin typeface="Cambria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516216" y="5805264"/>
            <a:ext cx="172819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itchFamily="18" charset="0"/>
              </a:rPr>
              <a:t>Rdz 3, 15</a:t>
            </a:r>
            <a:endParaRPr lang="pl-PL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60648"/>
            <a:ext cx="9144000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400" b="1" i="1" dirty="0" smtClean="0"/>
              <a:t>A ty, Betlejem </a:t>
            </a:r>
            <a:r>
              <a:rPr lang="pl-PL" sz="2400" b="1" i="1" dirty="0" err="1" smtClean="0"/>
              <a:t>Efrata</a:t>
            </a:r>
            <a:r>
              <a:rPr lang="pl-PL" sz="2400" b="1" i="1" dirty="0" smtClean="0"/>
              <a:t>, </a:t>
            </a:r>
            <a:br>
              <a:rPr lang="pl-PL" sz="2400" b="1" i="1" dirty="0" smtClean="0"/>
            </a:br>
            <a:r>
              <a:rPr lang="pl-PL" sz="2400" b="1" i="1" dirty="0" smtClean="0"/>
              <a:t>najmniejsze jesteś wśród plemion judzkich! </a:t>
            </a:r>
            <a:br>
              <a:rPr lang="pl-PL" sz="2400" b="1" i="1" dirty="0" smtClean="0"/>
            </a:br>
            <a:r>
              <a:rPr lang="pl-PL" sz="2400" b="1" i="1" dirty="0" smtClean="0"/>
              <a:t>Z ciebie mi wyjdzie </a:t>
            </a:r>
            <a:r>
              <a:rPr lang="pl-PL" sz="2400" b="1" i="1" dirty="0" smtClean="0"/>
              <a:t>Ten</a:t>
            </a:r>
            <a:r>
              <a:rPr lang="pl-PL" sz="2400" b="1" i="1" dirty="0" smtClean="0"/>
              <a:t>, który będzie władał w Izraelu, </a:t>
            </a:r>
            <a:r>
              <a:rPr lang="pl-PL" sz="2400" b="1" i="1" dirty="0" smtClean="0"/>
              <a:t>a </a:t>
            </a:r>
            <a:r>
              <a:rPr lang="pl-PL" sz="2400" b="1" i="1" dirty="0" smtClean="0"/>
              <a:t>pochodzenie Jego od początku, </a:t>
            </a:r>
            <a:r>
              <a:rPr lang="pl-PL" sz="2400" b="1" i="1" dirty="0" smtClean="0"/>
              <a:t>od </a:t>
            </a:r>
            <a:r>
              <a:rPr lang="pl-PL" sz="2400" b="1" i="1" dirty="0" smtClean="0"/>
              <a:t>dni </a:t>
            </a:r>
            <a:r>
              <a:rPr lang="pl-PL" sz="2400" b="1" i="1" dirty="0" smtClean="0"/>
              <a:t>wieczności.</a:t>
            </a:r>
            <a:r>
              <a:rPr lang="pl-PL" sz="2400" b="1" i="1" dirty="0" smtClean="0"/>
              <a:t> </a:t>
            </a:r>
            <a:r>
              <a:rPr lang="pl-PL" sz="2400" b="1" i="1" dirty="0" smtClean="0"/>
              <a:t>Przeto </a:t>
            </a:r>
            <a:r>
              <a:rPr lang="pl-PL" sz="2400" b="1" i="1" dirty="0" smtClean="0"/>
              <a:t>[Pan] wyda ich aż do czasu, </a:t>
            </a:r>
            <a:r>
              <a:rPr lang="pl-PL" sz="2400" b="1" i="1" dirty="0" smtClean="0"/>
              <a:t>kiedy </a:t>
            </a:r>
            <a:r>
              <a:rPr lang="pl-PL" sz="2400" b="1" i="1" dirty="0" smtClean="0"/>
              <a:t>porodzi mająca </a:t>
            </a:r>
            <a:r>
              <a:rPr lang="pl-PL" sz="2400" b="1" i="1" dirty="0" smtClean="0"/>
              <a:t>porodzić.</a:t>
            </a:r>
            <a:r>
              <a:rPr lang="pl-PL" sz="2400" b="1" i="1" dirty="0" smtClean="0"/>
              <a:t> </a:t>
            </a:r>
            <a:br>
              <a:rPr lang="pl-PL" sz="2400" b="1" i="1" dirty="0" smtClean="0"/>
            </a:br>
            <a:r>
              <a:rPr lang="pl-PL" sz="2400" b="1" i="1" dirty="0" smtClean="0"/>
              <a:t>Wtedy reszta braci Jego powróci </a:t>
            </a:r>
            <a:r>
              <a:rPr lang="pl-PL" sz="2400" b="1" i="1" dirty="0" smtClean="0"/>
              <a:t>do </a:t>
            </a:r>
            <a:r>
              <a:rPr lang="pl-PL" sz="2400" b="1" i="1" dirty="0" smtClean="0"/>
              <a:t>synów Izraela. </a:t>
            </a:r>
            <a:br>
              <a:rPr lang="pl-PL" sz="2400" b="1" i="1" dirty="0" smtClean="0"/>
            </a:br>
            <a:r>
              <a:rPr lang="pl-PL" sz="2400" b="1" i="1" dirty="0" smtClean="0"/>
              <a:t>Powstanie </a:t>
            </a:r>
            <a:r>
              <a:rPr lang="pl-PL" sz="2400" b="1" i="1" dirty="0" smtClean="0"/>
              <a:t>On i paść będzie mocą Pańską, </a:t>
            </a:r>
            <a:r>
              <a:rPr lang="pl-PL" sz="2400" b="1" i="1" dirty="0" smtClean="0"/>
              <a:t>w </a:t>
            </a:r>
            <a:r>
              <a:rPr lang="pl-PL" sz="2400" b="1" i="1" dirty="0" smtClean="0"/>
              <a:t>majestacie imienia Pana Boga swego. </a:t>
            </a:r>
            <a:r>
              <a:rPr lang="pl-PL" sz="2400" b="1" i="1" dirty="0" smtClean="0"/>
              <a:t>Osiądą </a:t>
            </a:r>
            <a:r>
              <a:rPr lang="pl-PL" sz="2400" b="1" i="1" dirty="0" smtClean="0"/>
              <a:t>wtedy, bo odtąd rozciągnie swą potęgę </a:t>
            </a:r>
            <a:r>
              <a:rPr lang="pl-PL" sz="2400" b="1" i="1" dirty="0" smtClean="0"/>
              <a:t>aż </a:t>
            </a:r>
            <a:r>
              <a:rPr lang="pl-PL" sz="2400" b="1" i="1" dirty="0" smtClean="0"/>
              <a:t>po krańce ziemi. </a:t>
            </a:r>
            <a:endParaRPr lang="pl-PL" sz="2400" b="1" i="1" dirty="0"/>
          </a:p>
        </p:txBody>
      </p:sp>
      <p:sp>
        <p:nvSpPr>
          <p:cNvPr id="26626" name="AutoShape 2" descr="data:image/jpeg;base64,/9j/4AAQSkZJRgABAQAAAQABAAD/2wCEAAkGBxMTEhUUExQWFhUXGRobGBgXGSAeHRofGhwaHBgbHBwdHCggHBwlHBwXITEhJSkrLi4uFx8zODMsNygtLisBCgoKDg0OGxAQGy0kICQsLCwsLCwsLCwsLCwsLCwsLCwsLCwsLCwsLCwsLCwsLCwsLCwsNywsLCwsLCwsLCssK//AABEIAPQAuAMBIgACEQEDEQH/xAAbAAACAgMBAAAAAAAAAAAAAAAEBQMGAAECB//EADkQAAIBAwMDAgQDBwQCAwEAAAECEQADIQQSMQVBUSJhBhNxgTKRoRQjQrHB0fEVUuHwM3JigtKy/8QAGQEAAwEBAQAAAAAAAAAAAAAAAAIDAQQF/8QAJxEAAgICAgIDAAICAwAAAAAAAAECEQMhEjETQQQiURQyQmEjgZH/2gAMAwEAAhEDEQA/APXEaRXVchakignRGwrUV2RWttAUaitVJtrUUARmtCuyK1QYZWVlZRYGVlZWUcjOJlZWVlFhxMrRFbrKLN4nO2s211WUJhxNCt1qt0wVRlcsa7BH3od9VbLfL3rv52zmgKJ0rK7UVlF0FAK61v8A4z96kXWnwD9DShtScACfqa4bXAAbiADwOf5Vw+Znc8UB6NYvfFdDUr5pCeq2sZA+oNb/ANRQ+oOuORBp1lf4K8MPTHh1K+f0rr5q+aUW9WGBKsInsD4qRp7yeOO9Z5mHgQyN9f8AcPzqM6pR3n6UsCT3/Wu0tk+fz5o8xn8dBja0dh+tc/tZ7KPuaHuWlOY+1cowngVnlY3giHrqgcHB9qmBoIWgeD71IWK8ULN+iywL0FVlCLqo5FSDUrVo5EyMoOPZPWqjF1Yma5bUL5p+RlGtbqltqWbgUPpepIwLGUExDYPFKPjPqa27AO6CzY+wmqB1br/zNq24IEZ8nvUZTmpaKqEeB64NZb/EGWI5mg7/AMS6ZObydu+K8d6l1R0tBTg8jEz5mlLD5yltwEAgj35xTRySYjgj1TqfxY6vCXLTAcMo5x9SKj0vXmWLu22zN/ERHPHB7ifyryeLltQJLSSAN0D2miW1mteBaJIHZeB4gnmkknd2UhVVR6jp/jxy5AtghRJInzWVQ+l9Nvsv7wZkYUiR7E/zrKxz/wBjLHfovt2/a7yffwY5FDpq12zuDfTPH080JqOrBbSfMjBBAK8FhEESKna5atj1SZClSo457Tkg+DUEizf6F3by7lMwT+EN+taQmPw4mccRS67q0S2oPrPqMQFMiIGd096H6frOGM7Y/AhIGcwSRB/KnT0I1sbhwP8A1PeSI98ciiLWvYMCWHiAZMn2P0qv9a1ptOisMMk9xA7YyIn+VH3NIzC2AJZiMNkTtJ+1HLVsXj6Q6XqJBzkeCsH7mjLfVhgbYHmaq7ahrY+XcRFYEgupJUf/AFIz+dcdU1220Da2vcPgGcx24rFTHTaLd/qAz/PnJMRXWqvhVZiAdoJJ+gqk9G6wX2bpZo9Qx/nmj+pau29koJYt22wMfizPH2rJKgjOx4vxJZCg7tvHPGa1oevJcYqTB3Qqxz4j6155b090ui/KBYgdyAR2/XtV16d8NOmy7dIUqZVQODHAnmpycUux42xg/VAw9OAcZ8z/AJpfqbpu7Bu2kEwVxM+1E6nR24Csp3SSIMR7mpH+H0YAExAxGfrUvPop4v0h19s7QrXiD2AAz+X86jTWEesE7QBuUifOQefFJ/iLofy3D7nZf4RAI3e+R7VB04akT6SRt4jC/Q9j+dM5yq4sVQintEvxMLmpZRb+XsH+9gsEjwarWv6dfssm1C5xPy1kT/7cVYrjOXDOwGI25k/WIp3rLCX7SorrK/z/AEo/kSilexngT6PO+qIbmHfZbDcKBuJ8e1RJY04OwpcYd5aMfarkehugl0Dd5X+xoUaFWBYgAfl9ceap5166J+D/ANK9YGiWStvcZ/jdiqn6E0+0Wp0pEXFKAkbdp798Uut9YsB0RLimQZnzIgZ+9Wa6ibgq20OMmMgmiTvuzY6eqJbfTbLQ1q5ieDxmt1Wtbda285CMx5MAEcRisrY43XY7yx9lbvX791wbmXJPjJJzjtR1pb0pK7QpgEkeTgRmrPd0Kam4rE2kBwm1DjjBg8z5o3UdIa3vtM1veBIbv7bVBmfrTzyuNUiEcSb7Kprrd1ypLHG6AZ7gSYrWk1MMoJO0lfwtiBgz9qc2TbEza3GPxPIP128ULq7VpxIBDmABPEAcxA/ShZNUxXjaY6v3bTWnBTswLD8W3kBT9uPetaGwvy9/qU3ACQoIbsFJg8+o47UstKAEgOZxJ9IUnEeaP6G6tcVWFxRa/wDGSSBIH8RMTipN6Kqhx8RatYtadSzOpyZIiQOZ7UAnTmcQ0kZgAztxj3o3VaO2JcfiaZhpOfJqfROwiRuOODEA8TAqDzP0Vhg1srq9JdG2vAQc7REnmTGa1qOp6a3+Mb8QFA5ny1ProBDEpmOQT95PilV3pchRsQAtLbmMx5AOaXycv7Md4uKqKGPwrdtn1bQImJIP0mub/Wh+13EuyNoAEj25HtSbU6JluFrVwAE5x3HECibkPA1Chm4UgbWH3Bz96f6/ujFCfdbQ+3Wbg/EP/bdn2rvS9V2JsvgyBG9YIP5Gqtc6ac/LuyO4uL/Uf2pRq/h3UhSQPmLJMWzJ/LmKIYIN/wBhMmTIu0N9B8U22m3AMEyTcjEntU2k1cIRZeWUTCvIUScz3qsdE+GmLG5dBSP4dhBJ7TPAqxaTdYQqltBuEEnuM+fc105MUKpEoZJvbNa3rjoga4ofcJQMoM8AyajXqumchflix/ukcjExtyD9amsCQFuIvpHpk8CfUJHf6ilV3QKzlmUsVwBB4zExWLDHoHll2R/GOvtsLIs3rv7sMfVI3Boz70L0rpv7Rb/88FRncDInn/NWYhCottplcL+E7WkDsMc0VotDZuW7oe3sYIYIkAjnb9Y/OntRVE9t2yl3PhC2hFxbynaR+ESfqM96ba3VKzn1lSSBBScnwTU+j0os3LZt2ySu6SQRIIwAOMVZbsqg3oNzKGELMT58c1sm+27CMNVHQitaW4eLrXRO0gyBnxJjv9qymfROjEWXdrqoj/hnncpO6JI5x+VZSSk09DxgmtlXs6bZm0W4UgzIk8iJyfej31N1nd29RX8Zj1GBPntQOn1oFz5aoQQPUY4x4opnH/kVmZR/5AZgGImO3ipO26ZSNJWjs30ugsfV4A59x2zx3rhNJaKMyFJAAUEd/cz4pn0LptsD5jgtKllKmS2f6f1rL1pGE2kJNza5VsyM7TPAmkbp0iiVq2Q6LpNzdtUqAxBXHOMgkE7R75oy70VLb3D8z0nCrPnnmaYaDqBsqbbLG4EiCOQMjHbIqvai6zt/5GQxjA/IUv2k+wpRCWsmSzMUTKkSee20R470HYv3ebZY7iAsniOSR+Wa3pvmNd2m4X3qSWJ28Yg9prBqFVSGMEnMkyfv2FNtf7BNPvRx1fqd5PSbcTBDKT9xEd6J/wBVJINy20QJKsP7CgbcgiXhiIkEnHj6VPrtGbq/L34POTgUOKpKjYydtpnT66yWI3Hb4YD/APVEdQdbYBALIxABB89qpGvtGyy2xnMrAksO30FXzpt8tbAkrt2tsaCJXPP9KfJjhGpCY805NpkK3FIJBgDkc/b60Ml5w020PHLGPp5rlLg+Y7KghmLHyCOw9v7mhtdeFv8AeNcheI3HBP8AOpxjcqKPJr7C/wCLdLqNRdV0cYQKfVBxXPw3p9RaZ/nMSu30y85mmXzVa1KlGJXBOaTavSO+2XtpyTGCeBXoR1GmefN3K0Oel/tdxm320Cz6SrcmcTPtRGg07h7kSGjAIkMTKmDIiCBQXQRctoAWDpuJJPMgjbz7Uw1vVbbBdwMCeMfXgfSsd+jVTBemftgf5gtMx/DtEkd5NMdXr7y/w7c53j27Vz8P9bRA9xH+WogT+dOH6m7g5VwTIO0GZHnuKlKSvZSMXWmI+n6q6xMkEEdhnnxPvT7/AE9r7ht4CICqktE4z54zVS+MxZS1vsIFuh9rbRnInge9J9D1Bgi7wQNwYLgkk8kTwfrTKHNWDyODoefFCSFVGd3VzORtAn35P2rKW3dEl9ty33QBiVV0JOY7ritVWKjFUyUuUnaRYtPpipwSIKlmJGZ5AmIpb8XpssbkPoLGRPqlm9U5g/SmWnv23tN6wCeFgHPfP/FVb4i1e2yFKqZZQH/iMdguYH3rjxRuSOubSix90PS3Lli2EYk7sZx+XYcUJ1dNUpe7cWFBAJUwuDAj2rjomqNpLTBVJXIY8RPf8hVk1fxFvcosOoH8Qg57z3+kVknKMnStCrjJLdCjpnxERsAtySIU7SxJJ7cZqbq6PBuXhtciFiBsjJDDsSOCTUHVurC1dhhcVjBA8QMRkR5rWl+Vqwd5hJPqYEkn3A5jPeqxxx/tVE5Tf9bsk0+pkItu6Y2hmjkMfeM/SitPbuajcxa2QJG50kk+MRRS9GtG0La30MTtLKywD2kTUXTenXLFobWV33ZTfyPIx+lNWriZe6kRN0tyN3yQOw+We3E54q09U6JprdljLlxbnaD3CkiY+lAaZlb1FYcwD378T+dWbrWsS1p7jBJdkHoI5/hE+BS4pcrtD5Fxqjz19RY2bfXj+I/UY4+v51IW0TBdt5rbCMMAwJ7nkGlfW9CLpV7dq3b25O0mcD9QT/8Az71X7+uvC4Es9wS0CeMUyhGSElOSLLqTbDbVuSecDHtx5/pSLqttXlHIZRwV8+1dmwQit6nfjg/fgVAl3Z6HJ9LYTyPE9vpBrYKnaEk+RJ0q6i2fS4DrMAjwMD61mr6j8xEDqtw5Bx28qfPtSjqGlvsrMlnYingGl/SbOougi2QNon1NGM8e/wDaqKCexHJx1Qy6Frru/YFYLzLTjmJp7cu/MbYdimMm4YH2xSD/AEvVhR6lxn8YJox9KhdXJYuM7So2/f1Uz2Yl+jvpmns/Jdbj2SrMD6HgYBjxnJp3pNcqIAsBRiCDx2+v1qu9KKKFgqFAygGCfzojrWqa4ob5jEE/hMkD6CueSuWzoi6iTNqWW9dICqDJBPvwRPnxU97SLsVjbQXByUyGB/k3tSz9q2GQr5xkACccASTTy1prJAO0biAdpMmWycUN8RoLmgHoyLdvlArHZt3nAGSf1isqx2fSu5AJXBSI2gHJFbpJZHJ2Vjj4qisdU6ZqdNu+baYYgXFHpYT5GFNUzqutYuqkYn0kHzVx1/xfpL4O86lpx+MkfkcVVPjC3ZQ2HtK6/MUuC7A4mBAAFdGOr2jkn1pjnTGVW20n6HGTRL2/2Z1coXB98BfekN7UtiMkQCB2JzJqyWOr2jFtyCSADkRxPip5LjtIbHT7EPUut/NuMflq2YBZjI9ueKb/AA/rAbe4LsknAz3rr4h6B8y3v06jesfgH4vqKp17UXbVv5bArOciODODVIcZx0TnGUJbLhe0WpP/AI9Uy+xX9KtvSrs3FLP8uAPWTEHznivNdH1K8yYBQEn1ZOOcDkn71b+m9CuvpyuouQpAhwcnuZ3DHakypKuQ+Nt9FgvNZF92LAMAIbeCGycwDyeasfxFq1bTbcz6Z25aJnAGSK8l6dft27t0MDs4t7uWz6p47U/udZ22sKqrEFi2QJkcAR+dSacHUfZVPn2D9G6eGuM1xiRPp7Ag4WSeCTSjSaU2SCywxJ3CRkeN3fxinmk67CMiC2+8jG0scTECfeu06FqdQA+1fChsTHvECtTSWzKb6JOjdesqpUKqGBz25nP5VT9bqC11m0xUqxJDMM/rmrQehaidr7LYz+KTx7QJ5qXS/CZdQRfkH/baj+bGkjPHi2PKGTJoo2nXVNcDXMjMgkf9imNnTqJxBOPTn9BVs1Hwuqsd7ts/CIILEkf+oA+9B9W2hE+WflLuG4xJgA9xiTiredS1El4WtsAt9FuEAiwR3k4/rNE/6De7hBIES4Ez2zSHR9duBiEuXDJMFjnniO30q9W+kXbgR/2l1bn1oGX6Aekj86nlnKHbHxwjP0UjqnQr1sqQbcuwVdjTkgnPtinNnpV0JtuhYUYfd3+lONP0S4zKRfWEYtHyeTnMfMnuad3Oi2nP7xQxkExIz3xmkl8tUkx4/F260Vv4fubuQrMfBB3R3zwaZ6ZdNaJuNbKMTBkg7iBMkzjNBXumKmsS1aBACm40GMAwBMY5NOLnQdOiOUWXIna4LCfJyOBmKHNevY0U0Bnra7WkbCSSTyp4HIHEVlI16BcF2HZmQrCm0NokmTIYnt2xWUccf6Dnk/AbXdIs7GuMikhTzjaZERjPelOq0a6pVAViVgKT2BPAkDAq6aG2xWFt70aDuY4A7fWlKiLpS4Z7ggH0z47Yox5pK0LkxRtNIp+vsBCVNu4nBLAjkfzFPdN0y3ct27l0NBI+XcgDIwQfNOk6QL1o2774xDQJHuKFRbNlTaF43VBgDEY8VR5uSr2TWHjK30dXtYtsS8qeFKHJJHiKYP0G1etqXYoPBEzEZOeea5t2hqVW2i+gESYlvf8ASrpp9EGBGzap84/SubJNxWjoil7KNc+HNMGVbG3d/FuMz/Op7vQgMXGLCQAEHHtJ/oKuWi6Np7WQDPeOP0pf125bRlZMEZZZ5iCP60eZ3VgoR7orw6XZserYHY4JIzn61Np9Qtu4QRGcjsI/+Nav9XMv+6UqwkZwI9zxQesYNdUMQpKbnPsB6fz8e1PHf9hW9Uh3revK/wAtSSAXyQxEj3j+VO7WstFfS4P/AGYqkaboty4rcWycjeIz2xyMTmly/DeoVvVctmDwrEE/epuEJKuRqlKP+J6YdWsAbont5Pat2iDuKk7iB6ZwPp9a8+1OhdWRt7AD+FjIB7+o8zirR0m8SQ2/0nBBAx9/FSnBpadopFp6qiEW9SXIYEqGJJLAR4E9xHaKX9X+EF1D2zvFpVn0oJ3SccYHFXBUVpBgrzHkUNqNULZAtquffH+a1TktrQcU9MqVn4Z02kh7vrcmVDeaIfUK6tdLsR/tzCADjFOuodQt3Qtq4ku0bQZGRyR3oPW9HtXFhtw7EIxWf71s8iv7tjY4vfBHnvXPiP5sIhcIMicFpwZiu+m/EhQBflq6wBG4g/Yjirp1P4a019NjArBEERIAER70ntfAFm1uZne8AMIDtP3jk11QzYHGmjnnhzqVhnSPiDS3H3MpsXBHqYyO+N08UH1/rd83D8lYtDIIO43PcQP0mp00thWUfIa0Wz6hIEeSZgmacdA1StuZIEACVPjuQPSD9BU28cXySHSySXGyu6D4l1lwhVssGx2IEe8xmtVcbupUfxMT3+1apVmXqBT+PJ/5kXUrf7s7lfZyRvIz/aqdqLxY/u4UcyfUcdp7Ctdc0+pClTduXAYkmSP1NQdNtsVG0GJAk4yf6U2KCjHlysllk26qizfC+l+f6lXAiSQds+OefMUL17ozC6zhSQd2NsAATxnxn7Vr/S3dFAvFRk7YwCYkx5xROn0WoVWBvhwV2w4PBEVnkinaYzwzkqaCvh0NaCtI2lR6fpwTjmnd3qkD1Y96XdGs/LtBHeWGMDBAqb5QM7BXDknc3s7MWKKirRwOo7xKvP8AKaU9ZUuh3emI9UcfrkU3GgUiWTJ5BwfFcaTodkIQASDj1lj/ADog4xfIMm1xVFG6YzhrgZp2kcHEew/5qyW7xH702iw2wsiP68UZrenKuosbLBZVDboX0+qNp94oP4i6ZeDzbccYHAzj7V3vIptJ6OCONwtoXdY1t0xcVMsYa2GyPvGazQdSckrcXYRgjx3H6VW0e5ZfY3I59/pP8/emTbrv7xTBHK9zir+FJIh5G2PRe7GCGGfp7006Vp7SgpuYkRIH6AGaqCBmXGIOM9j2p7pHKlWE7uBnGe/vUcuKkWxzd7LI9/07uNoO7BmB4zUGo1NsJvQ5AYieJMAEjmptZpl2b2/EBHJH51Ruq3/mKCqAFmZTiYA4z45qOKPkKzfA61emFxxde4zP2MxtI7j29qY6L4pNtjb1KyBxeHH/ANh3/OkujcxJzEcGj77b7fHYg57H3+tdOTCn9ZI54ZGtxZcdHqEvCbThgDyvapHUAeox9a8jGpexc3WHKEc5ifIivRtB8V2rtjeQVYSCpGZA7feuXL8Nw3HZ14vmKWmHOLZmWkzMzQ+qsuF9AwBgAUgu/FS7yoSAB480m0vxZea4M4mPanh8TI1bMn8nGtIZvprjGe4gAMp5PPB+lZTLp2ssMzM1snsfUfzrKtylHVElTHtzQAA7WJn6YpbpbHy/S/4ixJ8RyPai7OsxtiQRn69qH1V0NbIjcwBEx3Hbk158U0qOxu9sMa0I3CNoyc8TU9gedvHn/ppX0W76V3tJM8ngD/NMtJbUA7yvOMHjt3/pSvGkHlYQgUkzEgR/itFkE9vrj9a0EUEmQfp2FSRxBMHOB/zWdejW9dmrerthZUg4813YvErDEZGc/wBaC1eihDshYBPH34pHb6uHAJxtwQRnI71aGNzWiUml2Wy3qlxnmq9q7ri6QwJUzQOv1cMhGQzRgxB7UF1DqLby2AB2PP2q8MRN5EugTrekSWO2SDySZHcxFINNqn+aQkBTgSZmrH1Ow11dwtsQJJhuJ8iKq12xsZ1BVWRd8z57A16OL+tHBl1KyxaD8O3blTz79qfdEWYDDMyQRSHo2mvlSV9YJEsDgHx+v61Zug9OdNxMk+1c3yGkmjpwJuhh8Rg/KJET4J581TNBs9eGHEAn64o/4w19xJXZIjnuKpunuOzExECefH+TWfFxPgHyciUxvatg3CEkiM/am/TbAlwxMEfp4quaLWsYhSTGOw9qsnTWSQziWjC8jnNVyqSJ4mmxd1X4RUkXBcfbyWb+E+T7dqQdU1wRtoKkDEgyI/5r0bWXlggq30PGe1VbVdA0rNwUJIMdqXBlbX3Hz4Un9BHptQ5whIk59PHiP1rZtReyGA8QRxyZOINEP0N7bShMZlge3aodV0l3uBw5ZCO/aO1dPJPpnLwku0WTpoLXRIgMMBSIxyfrWVF0RVSASQpiM8H2NZXLNtM6YPRY9CmwZaSeY9uBQCMVJdj6gcdsHuff3qfpl0ljzCz25M0Vctd/TBIOROJrium0zsknxTQX022hSSwEjJ4/KmFrSLAgzjnvS9dEDAgFZaVPGR+dbGmFkFVKAnGNw54BJY1H6yembcktk13p2QIBPcn+4HOaF69r101h7zyYwFHJJ4Ao/Q3CyyyksDBX6R+vH51vqvTbV5QlxGeH3TxETHHMiqQxvklLoyeS40jzmx8d3nj9zA45Pqx7iPtSjUdYuMxIIExPmc/nXpN3SWkRdtr5ltT6WTtByG5zPNKNSdFdcB7C99zK8EHtgCu7HOEW1GJxThN1cilt8RXCy7xOe/MimWt1JvfLc4XwRBxxHmmPV+gaIwyb0z/CQx5juDXL6DT+m2DfZBIJYhSD/DAC96ryh6RPjO+wi7r1FliA/wAs/jxM54qjfEKWze/dptDKCR9cg+1Xvpa2w7WmdzIEbhPPPAHtFT2+h6W2+5yygkgBgP8ANLDLGDeikscpoO+FkFvTC2hE4YkblMkd/pFNlsEMfX3xJOPvUWn6xZ43KgAxux5zmlfxD1jAa2yvb7kNI/TivOfOc3o6/pCKpnHUtW0OoZZM57H2pFc04uBkaN0Y29pEc/nUWrupcHpVpJwMmJ9qF0epKkM2PvExET+td+OLjE48krdkWm0txBKwwA7ngjAj60fqBcsRccEiBGMz9KzTa7dcYqkqxJKxiefyqyWtCSvqtLB/2uSMZjPFbkytVYY8al0Jb/U3ZS2Y5wKHsXmdgZEgCPv7UbrCpkARzIB5H9KSWtcbdwqQAYBBOInt708aa0E3Utlia7sMzM5PgRx9Kgv3wfUFk9vegb1wsAQpbdmAePemHTbEAbjtGJzz9KV1FWMrk6Qu0Whu7YIEqWIzMT7d6yrDp7FpGFwfMLEwFjGM5+0Vuk87DwAnTdQFgGQx/FOPv3o5tbuEIMnMz2qK50lydxEjtnsP+ioNVoLpG1BHpmRH5H3iuZOEndnXUoqhunVfl7VYEbgPUBIB98zH0pm2+HHIPESQM+ftSnS6LdaNsgexn1DHtQ9jS3FuKCXUwREmGAPpIg+PPmsXB2l2LJSHiN8lVjNsmJmc8GfYZpvpWLruggieRFV0at7FsudpT/aAT5H4ewrNLfupFteBnDSCAOxI5k03GyfKiyICJYzOP79/OaU9V+FrTBmTahABOMHnJA4rNNJQpde7tElpOc+rJGYHtTR7dvaCql9wmSfpzP1x9/NMlx6Fbspmk+HHdgVZGXiZOR5mOKNu6Y2LYcsME74ODGOIx4p6epDcLaNyYG0ARHY+1LNdaYW2uEC40knYP1g88U08j6CKoXdR1NhSA/pB7qeR70Bc+Fi8mxc2CJVHydvkEY/SqjqLy3tSAWi2xEgDx4H/AHmvVLdu2bNtdrGRCj+Jf71Sa8VCRl5P+jy3rnRL1yJjcMTPI9/1/OlNjR3ElZCA8gNg/arZqtXctXCPxjOGWcTgyMig9T1ywolk9YghSPf3roUpURkot/gstJeHG4SI+sUE/Tb118IwIY88Hzx9q9I/1qz8kG01ss+Bv/hP/wAsYAxQ/wAI3bT27l4xDXGgbsLxO32Jj8qi/kSUXLiUWCDaXIoVk3tJc+XeUoeRV76Z8T2yQt2AYEMMA/XEg+9B/F/7FeUJculHE7WIJAnz5FUC+GtkLuDYwQf+waeKjnj9lTEk3gl9Xo9D1GgubHuCWGWBLT3zx2qsDTm629VIEEmeTFdfDXxLc027due2owsTkx3jFWP4BvreF0EFWFwMDHZzwfOax8sUW/SHXHM1+kehskqFOT7jOPfxV30ujbaAdpHbGPpXH7KoYkrjOcR+VEnUKBgxArzcufn0d+HC4HVrSDIMAEcAfrFZUVvXLgzOY44rdJFuijx7CjYtgRuifcZ9q03T1bkYjg1pdOCJEmc5Pn35qXS2gmIxMg/3qap9CNtA9y3btKTG2O4/77ULrTgMNx2qQIg4/nTdrW8hyCCARE4z7UFe0wHqB2jv6fNa7TtDRkmqYsS4Hhsq4G0DEHwG+9DozrcAj0hYJj+LknninQsK/dZ7Rj865bSOobJI/nVYZ2TligJNWklrm1i5kNsfIU8kKQZMVYNDfa5aRrTApt/j9RBH0jH9q40nSyqkp6Z47jPeOftWtBoRBI3LPIEgGJE7ZgCrSypogoU7BOq9Lcxd04G9eQvckSRFI9J8Sar12W05FwfgIECeQG8D+9WC98O2s4YgkMQSYnzzUzdOCrBAZTzu+gHit80a6DxNvs806R0dluE3rZDDOfM5jyPb6Ux0p1D/AL9XMK4icYBiF8nnFXa90tQFRAFBJmO0jmDQN/4Xw0XSoIwQMyPNN/JUuzP49dAOu0lp2Fw/h7huJPIDCpL3RNA65FosIAhiT4FIuo/Dd9UCi6HCkuuMSRkE/lTPTaO8bQHyg4kSD2AFba46kbx3VAF/o2nF5AdNCksHaWAx+mfpUuv+GLW4CwiqhVmALHJEQB55NNxYuAYtt9zge32ogWr8SYKEZU544j86VfId0UeBPaPKdat4sUNtjnuOIpeNIzNAtkNPevY7Vu7AO0e4mpL9gnJTdu7xxFVXza1RKXwb/wAigdB0rNpxb2FXBMzPqHbtT34X0d2225U4kOpMY8AH270909h0J2owngwP51OdVcUkkEcScGanP5Llarspj+HTTvoZqZ948ioE0og4A/QfrQ51V042SPIMRXf7VcbDIY8YM1x8WdSu9G/9CBP42j/uBWVn7cQMmB7gyP6VlMmD5e2NbYAG0iV7VlvSJgwceGP8prf/AH6VguHNQUqZJwsIBitMo9hihxB5IkeK6L0OZnE7awhMkCpFABkYgVEg7/zqLUajb5zTJhxvQa109q4LnA5/TzQyXPMx9alYUymL40jbHxihNaFkOzH0/wAIOCfeub1xpACnJ+1BXZuMynERAxMDvWR5N6H4pdjIviTxmSO3FcHHqk7e0ZBB70j6nd1Ei3aVG3SZ3EERwIg5P9K5tanUAKlwwWBETLL3zAj2q6hUb9k3K5UWFCIhoJjkCigVjH1qrvuRAzuVbtIwexo3TalllnYFe/aKXi/wpJL9HAcn/NSKB4pWXb0lQIPc+DmR5rq5riu0RJMgTxj7UiTTMa/BlbCwJrG2zII/OlidRf8AiAH0OZ+9df6iAAYwfy/OtbQKDDrumDd/1qBumLnJiK0nUlPOKk/ageCPyopG/wDJECbpxX0qWAjmePFCN0i4CSLhPj/IphqtZtMkDbPIbPtiPNKdT8S7GwhIGPApljk+g8rRBr+n6qJR15yP81lTH4qTumJ7VlXh5IqqJympbsfA4HiulHic1zeiPSRXAXGInx71wpFu0dsoHPP86itkADGBx7USl6cGPoa1qHVRmAO5ocb6FUq0wcXAeO1AdWv7dvMHHt96k1d+2F3Iyz4J7fQGq7rOs7wbaS26BnAGcmnx45Wa5osVvUEKuOcAUbbclRuyY8Up0C3LjEusLPpEcdp9qdWrE4LSPascN6ByVbIrllWEcfrS7WdCJfejDdgSfHfFNr+mOIJOe0VyLZkjP3GPzFauUTOSfTF1jozi5vZ5hQAIiIPMjPmuus9NN4Aq7KfIaOOPejIaR6cexrV1CQZA+lDm+w4pi21o74BHzGIP+5if51B1m0sL85A+e4nP9qaPc+WByVHIif1qNNerQO85BxQpPsoleqILGoSBtGTwsYHbA7CuvnHftKY8gc/pRRtNO4HEcAZNDqzkyJB+hjPsaHMEl6JFWZAz9/fmov2B5mQcEbT+HP8AM1JuuAYEtIEkfnP61Lqbe4BQYMziaZTElHYB/p0DmPAGaCvaS4Q3qbOPQwG2P60XrbTFS07GHcNjB8eTSbWfEPyt2FIEctwe+e9UhCUto2WRJfYnvaUtI2lW8nPP+KD1Oguz+LHbHPmRQFr46siW2eo8jz4zTG18daQgesByMjxPI8VZRzRfRHyYWgUaC6pUMsjMdvvWqc6Lr1i5MukEgRMj6xWU/lyLuIvCHphd240n1HMVNpCSY3GsrK8s9H0Crr3DYP8AuP5cVjdVuYBggxyJ71qsqiEa0MbukQupZQ2O+Y+nijrWnT/Yv5VusrW2QaQTbxEACpU4rdZTIgyO+0UOrkMc1lZU5N2h10caa+WLbgMAdqk1DQBAGaysqpqBtQn7pyPSfI/5qE2FMyJgkSfaPFZWVOfQybsiuXShAXA5o7RXCwE5rKysiVktBSKM0HqWKkAeKysqnolDshuacXF9ROfFUjXdEtMxU7uYwf8Ait1ldXxm6JfIK11/oVq0F27szJJ/4qpXLIk5OKysr14dHl5PRvQiXFZWVlNSZNt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28" name="AutoShape 4" descr="data:image/jpeg;base64,/9j/4AAQSkZJRgABAQAAAQABAAD/2wCEAAkGBxMTEhUUExQWFhUXGRobGBgXGSAeHRofGhwaHBgbHBwdHCggHBwlHBwXITEhJSkrLi4uFx8zODMsNygtLisBCgoKDg0OGxAQGy0kICQsLCwsLCwsLCwsLCwsLCwsLCwsLCwsLCwsLCwsLCwsLCwsLCwsNywsLCwsLCwsLCssK//AABEIAPQAuAMBIgACEQEDEQH/xAAbAAACAgMBAAAAAAAAAAAAAAAEBQMGAAECB//EADkQAAIBAwMDAgQDBwQCAwEAAAECEQADIQQSMQVBUSJhBhNxgTKRoRQjQrHB0fEVUuHwM3JigtKy/8QAGQEAAwEBAQAAAAAAAAAAAAAAAAIDAQQF/8QAJxEAAgICAgIDAAICAwAAAAAAAAECEQMhEjETQQQiURQyQmEjgZH/2gAMAwEAAhEDEQA/APXEaRXVchakignRGwrUV2RWttAUaitVJtrUUARmtCuyK1QYZWVlZRYGVlZWUcjOJlZWVlFhxMrRFbrKLN4nO2s211WUJhxNCt1qt0wVRlcsa7BH3od9VbLfL3rv52zmgKJ0rK7UVlF0FAK61v8A4z96kXWnwD9DShtScACfqa4bXAAbiADwOf5Vw+Znc8UB6NYvfFdDUr5pCeq2sZA+oNb/ANRQ+oOuORBp1lf4K8MPTHh1K+f0rr5q+aUW9WGBKsInsD4qRp7yeOO9Z5mHgQyN9f8AcPzqM6pR3n6UsCT3/Wu0tk+fz5o8xn8dBja0dh+tc/tZ7KPuaHuWlOY+1cowngVnlY3giHrqgcHB9qmBoIWgeD71IWK8ULN+iywL0FVlCLqo5FSDUrVo5EyMoOPZPWqjF1Yma5bUL5p+RlGtbqltqWbgUPpepIwLGUExDYPFKPjPqa27AO6CzY+wmqB1br/zNq24IEZ8nvUZTmpaKqEeB64NZb/EGWI5mg7/AMS6ZObydu+K8d6l1R0tBTg8jEz5mlLD5yltwEAgj35xTRySYjgj1TqfxY6vCXLTAcMo5x9SKj0vXmWLu22zN/ERHPHB7ifyryeLltQJLSSAN0D2miW1mteBaJIHZeB4gnmkknd2UhVVR6jp/jxy5AtghRJInzWVQ+l9Nvsv7wZkYUiR7E/zrKxz/wBjLHfovt2/a7yffwY5FDpq12zuDfTPH080JqOrBbSfMjBBAK8FhEESKna5atj1SZClSo457Tkg+DUEizf6F3by7lMwT+EN+taQmPw4mccRS67q0S2oPrPqMQFMiIGd096H6frOGM7Y/AhIGcwSRB/KnT0I1sbhwP8A1PeSI98ciiLWvYMCWHiAZMn2P0qv9a1ptOisMMk9xA7YyIn+VH3NIzC2AJZiMNkTtJ+1HLVsXj6Q6XqJBzkeCsH7mjLfVhgbYHmaq7ahrY+XcRFYEgupJUf/AFIz+dcdU1220Da2vcPgGcx24rFTHTaLd/qAz/PnJMRXWqvhVZiAdoJJ+gqk9G6wX2bpZo9Qx/nmj+pau29koJYt22wMfizPH2rJKgjOx4vxJZCg7tvHPGa1oevJcYqTB3Qqxz4j6155b090ui/KBYgdyAR2/XtV16d8NOmy7dIUqZVQODHAnmpycUux42xg/VAw9OAcZ8z/AJpfqbpu7Bu2kEwVxM+1E6nR24Csp3SSIMR7mpH+H0YAExAxGfrUvPop4v0h19s7QrXiD2AAz+X86jTWEesE7QBuUifOQefFJ/iLofy3D7nZf4RAI3e+R7VB04akT6SRt4jC/Q9j+dM5yq4sVQintEvxMLmpZRb+XsH+9gsEjwarWv6dfssm1C5xPy1kT/7cVYrjOXDOwGI25k/WIp3rLCX7SorrK/z/AEo/kSilexngT6PO+qIbmHfZbDcKBuJ8e1RJY04OwpcYd5aMfarkehugl0Dd5X+xoUaFWBYgAfl9ceap5166J+D/ANK9YGiWStvcZ/jdiqn6E0+0Wp0pEXFKAkbdp798Uut9YsB0RLimQZnzIgZ+9Wa6ibgq20OMmMgmiTvuzY6eqJbfTbLQ1q5ieDxmt1Wtbda285CMx5MAEcRisrY43XY7yx9lbvX791wbmXJPjJJzjtR1pb0pK7QpgEkeTgRmrPd0Kam4rE2kBwm1DjjBg8z5o3UdIa3vtM1veBIbv7bVBmfrTzyuNUiEcSb7Kprrd1ypLHG6AZ7gSYrWk1MMoJO0lfwtiBgz9qc2TbEza3GPxPIP128ULq7VpxIBDmABPEAcxA/ShZNUxXjaY6v3bTWnBTswLD8W3kBT9uPetaGwvy9/qU3ACQoIbsFJg8+o47UstKAEgOZxJ9IUnEeaP6G6tcVWFxRa/wDGSSBIH8RMTipN6Kqhx8RatYtadSzOpyZIiQOZ7UAnTmcQ0kZgAztxj3o3VaO2JcfiaZhpOfJqfROwiRuOODEA8TAqDzP0Vhg1srq9JdG2vAQc7REnmTGa1qOp6a3+Mb8QFA5ny1ProBDEpmOQT95PilV3pchRsQAtLbmMx5AOaXycv7Md4uKqKGPwrdtn1bQImJIP0mub/Wh+13EuyNoAEj25HtSbU6JluFrVwAE5x3HECibkPA1Chm4UgbWH3Bz96f6/ujFCfdbQ+3Wbg/EP/bdn2rvS9V2JsvgyBG9YIP5Gqtc6ac/LuyO4uL/Uf2pRq/h3UhSQPmLJMWzJ/LmKIYIN/wBhMmTIu0N9B8U22m3AMEyTcjEntU2k1cIRZeWUTCvIUScz3qsdE+GmLG5dBSP4dhBJ7TPAqxaTdYQqltBuEEnuM+fc105MUKpEoZJvbNa3rjoga4ofcJQMoM8AyajXqumchflix/ukcjExtyD9amsCQFuIvpHpk8CfUJHf6ilV3QKzlmUsVwBB4zExWLDHoHll2R/GOvtsLIs3rv7sMfVI3Boz70L0rpv7Rb/88FRncDInn/NWYhCottplcL+E7WkDsMc0VotDZuW7oe3sYIYIkAjnb9Y/OntRVE9t2yl3PhC2hFxbynaR+ESfqM96ba3VKzn1lSSBBScnwTU+j0os3LZt2ySu6SQRIIwAOMVZbsqg3oNzKGELMT58c1sm+27CMNVHQitaW4eLrXRO0gyBnxJjv9qymfROjEWXdrqoj/hnncpO6JI5x+VZSSk09DxgmtlXs6bZm0W4UgzIk8iJyfej31N1nd29RX8Zj1GBPntQOn1oFz5aoQQPUY4x4opnH/kVmZR/5AZgGImO3ipO26ZSNJWjs30ugsfV4A59x2zx3rhNJaKMyFJAAUEd/cz4pn0LptsD5jgtKllKmS2f6f1rL1pGE2kJNza5VsyM7TPAmkbp0iiVq2Q6LpNzdtUqAxBXHOMgkE7R75oy70VLb3D8z0nCrPnnmaYaDqBsqbbLG4EiCOQMjHbIqvai6zt/5GQxjA/IUv2k+wpRCWsmSzMUTKkSee20R470HYv3ebZY7iAsniOSR+Wa3pvmNd2m4X3qSWJ28Yg9prBqFVSGMEnMkyfv2FNtf7BNPvRx1fqd5PSbcTBDKT9xEd6J/wBVJINy20QJKsP7CgbcgiXhiIkEnHj6VPrtGbq/L34POTgUOKpKjYydtpnT66yWI3Hb4YD/APVEdQdbYBALIxABB89qpGvtGyy2xnMrAksO30FXzpt8tbAkrt2tsaCJXPP9KfJjhGpCY805NpkK3FIJBgDkc/b60Ml5w020PHLGPp5rlLg+Y7KghmLHyCOw9v7mhtdeFv8AeNcheI3HBP8AOpxjcqKPJr7C/wCLdLqNRdV0cYQKfVBxXPw3p9RaZ/nMSu30y85mmXzVa1KlGJXBOaTavSO+2XtpyTGCeBXoR1GmefN3K0Oel/tdxm320Cz6SrcmcTPtRGg07h7kSGjAIkMTKmDIiCBQXQRctoAWDpuJJPMgjbz7Uw1vVbbBdwMCeMfXgfSsd+jVTBemftgf5gtMx/DtEkd5NMdXr7y/w7c53j27Vz8P9bRA9xH+WogT+dOH6m7g5VwTIO0GZHnuKlKSvZSMXWmI+n6q6xMkEEdhnnxPvT7/AE9r7ht4CICqktE4z54zVS+MxZS1vsIFuh9rbRnInge9J9D1Bgi7wQNwYLgkk8kTwfrTKHNWDyODoefFCSFVGd3VzORtAn35P2rKW3dEl9ty33QBiVV0JOY7ritVWKjFUyUuUnaRYtPpipwSIKlmJGZ5AmIpb8XpssbkPoLGRPqlm9U5g/SmWnv23tN6wCeFgHPfP/FVb4i1e2yFKqZZQH/iMdguYH3rjxRuSOubSix90PS3Lli2EYk7sZx+XYcUJ1dNUpe7cWFBAJUwuDAj2rjomqNpLTBVJXIY8RPf8hVk1fxFvcosOoH8Qg57z3+kVknKMnStCrjJLdCjpnxERsAtySIU7SxJJ7cZqbq6PBuXhtciFiBsjJDDsSOCTUHVurC1dhhcVjBA8QMRkR5rWl+Vqwd5hJPqYEkn3A5jPeqxxx/tVE5Tf9bsk0+pkItu6Y2hmjkMfeM/SitPbuajcxa2QJG50kk+MRRS9GtG0La30MTtLKywD2kTUXTenXLFobWV33ZTfyPIx+lNWriZe6kRN0tyN3yQOw+We3E54q09U6JprdljLlxbnaD3CkiY+lAaZlb1FYcwD378T+dWbrWsS1p7jBJdkHoI5/hE+BS4pcrtD5Fxqjz19RY2bfXj+I/UY4+v51IW0TBdt5rbCMMAwJ7nkGlfW9CLpV7dq3b25O0mcD9QT/8Az71X7+uvC4Es9wS0CeMUyhGSElOSLLqTbDbVuSecDHtx5/pSLqttXlHIZRwV8+1dmwQit6nfjg/fgVAl3Z6HJ9LYTyPE9vpBrYKnaEk+RJ0q6i2fS4DrMAjwMD61mr6j8xEDqtw5Bx28qfPtSjqGlvsrMlnYingGl/SbOougi2QNon1NGM8e/wDaqKCexHJx1Qy6Frru/YFYLzLTjmJp7cu/MbYdimMm4YH2xSD/AEvVhR6lxn8YJox9KhdXJYuM7So2/f1Uz2Yl+jvpmns/Jdbj2SrMD6HgYBjxnJp3pNcqIAsBRiCDx2+v1qu9KKKFgqFAygGCfzojrWqa4ob5jEE/hMkD6CueSuWzoi6iTNqWW9dICqDJBPvwRPnxU97SLsVjbQXByUyGB/k3tSz9q2GQr5xkACccASTTy1prJAO0biAdpMmWycUN8RoLmgHoyLdvlArHZt3nAGSf1isqx2fSu5AJXBSI2gHJFbpJZHJ2Vjj4qisdU6ZqdNu+baYYgXFHpYT5GFNUzqutYuqkYn0kHzVx1/xfpL4O86lpx+MkfkcVVPjC3ZQ2HtK6/MUuC7A4mBAAFdGOr2jkn1pjnTGVW20n6HGTRL2/2Z1coXB98BfekN7UtiMkQCB2JzJqyWOr2jFtyCSADkRxPip5LjtIbHT7EPUut/NuMflq2YBZjI9ueKb/AA/rAbe4LsknAz3rr4h6B8y3v06jesfgH4vqKp17UXbVv5bArOciODODVIcZx0TnGUJbLhe0WpP/AI9Uy+xX9KtvSrs3FLP8uAPWTEHznivNdH1K8yYBQEn1ZOOcDkn71b+m9CuvpyuouQpAhwcnuZ3DHakypKuQ+Nt9FgvNZF92LAMAIbeCGycwDyeasfxFq1bTbcz6Z25aJnAGSK8l6dft27t0MDs4t7uWz6p47U/udZ22sKqrEFi2QJkcAR+dSacHUfZVPn2D9G6eGuM1xiRPp7Ag4WSeCTSjSaU2SCywxJ3CRkeN3fxinmk67CMiC2+8jG0scTECfeu06FqdQA+1fChsTHvECtTSWzKb6JOjdesqpUKqGBz25nP5VT9bqC11m0xUqxJDMM/rmrQehaidr7LYz+KTx7QJ5qXS/CZdQRfkH/baj+bGkjPHi2PKGTJoo2nXVNcDXMjMgkf9imNnTqJxBOPTn9BVs1Hwuqsd7ts/CIILEkf+oA+9B9W2hE+WflLuG4xJgA9xiTiredS1El4WtsAt9FuEAiwR3k4/rNE/6De7hBIES4Ez2zSHR9duBiEuXDJMFjnniO30q9W+kXbgR/2l1bn1oGX6Aekj86nlnKHbHxwjP0UjqnQr1sqQbcuwVdjTkgnPtinNnpV0JtuhYUYfd3+lONP0S4zKRfWEYtHyeTnMfMnuad3Oi2nP7xQxkExIz3xmkl8tUkx4/F260Vv4fubuQrMfBB3R3zwaZ6ZdNaJuNbKMTBkg7iBMkzjNBXumKmsS1aBACm40GMAwBMY5NOLnQdOiOUWXIna4LCfJyOBmKHNevY0U0Bnra7WkbCSSTyp4HIHEVlI16BcF2HZmQrCm0NokmTIYnt2xWUccf6Dnk/AbXdIs7GuMikhTzjaZERjPelOq0a6pVAViVgKT2BPAkDAq6aG2xWFt70aDuY4A7fWlKiLpS4Z7ggH0z47Yox5pK0LkxRtNIp+vsBCVNu4nBLAjkfzFPdN0y3ct27l0NBI+XcgDIwQfNOk6QL1o2774xDQJHuKFRbNlTaF43VBgDEY8VR5uSr2TWHjK30dXtYtsS8qeFKHJJHiKYP0G1etqXYoPBEzEZOeea5t2hqVW2i+gESYlvf8ASrpp9EGBGzap84/SubJNxWjoil7KNc+HNMGVbG3d/FuMz/Op7vQgMXGLCQAEHHtJ/oKuWi6Np7WQDPeOP0pf125bRlZMEZZZ5iCP60eZ3VgoR7orw6XZserYHY4JIzn61Np9Qtu4QRGcjsI/+Nav9XMv+6UqwkZwI9zxQesYNdUMQpKbnPsB6fz8e1PHf9hW9Uh3revK/wAtSSAXyQxEj3j+VO7WstFfS4P/AGYqkaboty4rcWycjeIz2xyMTmly/DeoVvVctmDwrEE/epuEJKuRqlKP+J6YdWsAbont5Pat2iDuKk7iB6ZwPp9a8+1OhdWRt7AD+FjIB7+o8zirR0m8SQ2/0nBBAx9/FSnBpadopFp6qiEW9SXIYEqGJJLAR4E9xHaKX9X+EF1D2zvFpVn0oJ3SccYHFXBUVpBgrzHkUNqNULZAtquffH+a1TktrQcU9MqVn4Z02kh7vrcmVDeaIfUK6tdLsR/tzCADjFOuodQt3Qtq4ku0bQZGRyR3oPW9HtXFhtw7EIxWf71s8iv7tjY4vfBHnvXPiP5sIhcIMicFpwZiu+m/EhQBflq6wBG4g/Yjirp1P4a019NjArBEERIAER70ntfAFm1uZne8AMIDtP3jk11QzYHGmjnnhzqVhnSPiDS3H3MpsXBHqYyO+N08UH1/rd83D8lYtDIIO43PcQP0mp00thWUfIa0Wz6hIEeSZgmacdA1StuZIEACVPjuQPSD9BU28cXySHSySXGyu6D4l1lwhVssGx2IEe8xmtVcbupUfxMT3+1apVmXqBT+PJ/5kXUrf7s7lfZyRvIz/aqdqLxY/u4UcyfUcdp7Ctdc0+pClTduXAYkmSP1NQdNtsVG0GJAk4yf6U2KCjHlysllk26qizfC+l+f6lXAiSQds+OefMUL17ozC6zhSQd2NsAATxnxn7Vr/S3dFAvFRk7YwCYkx5xROn0WoVWBvhwV2w4PBEVnkinaYzwzkqaCvh0NaCtI2lR6fpwTjmnd3qkD1Y96XdGs/LtBHeWGMDBAqb5QM7BXDknc3s7MWKKirRwOo7xKvP8AKaU9ZUuh3emI9UcfrkU3GgUiWTJ5BwfFcaTodkIQASDj1lj/ADog4xfIMm1xVFG6YzhrgZp2kcHEew/5qyW7xH702iw2wsiP68UZrenKuosbLBZVDboX0+qNp94oP4i6ZeDzbccYHAzj7V3vIptJ6OCONwtoXdY1t0xcVMsYa2GyPvGazQdSckrcXYRgjx3H6VW0e5ZfY3I59/pP8/emTbrv7xTBHK9zir+FJIh5G2PRe7GCGGfp7006Vp7SgpuYkRIH6AGaqCBmXGIOM9j2p7pHKlWE7uBnGe/vUcuKkWxzd7LI9/07uNoO7BmB4zUGo1NsJvQ5AYieJMAEjmptZpl2b2/EBHJH51Ruq3/mKCqAFmZTiYA4z45qOKPkKzfA61emFxxde4zP2MxtI7j29qY6L4pNtjb1KyBxeHH/ANh3/OkujcxJzEcGj77b7fHYg57H3+tdOTCn9ZI54ZGtxZcdHqEvCbThgDyvapHUAeox9a8jGpexc3WHKEc5ifIivRtB8V2rtjeQVYSCpGZA7feuXL8Nw3HZ14vmKWmHOLZmWkzMzQ+qsuF9AwBgAUgu/FS7yoSAB480m0vxZea4M4mPanh8TI1bMn8nGtIZvprjGe4gAMp5PPB+lZTLp2ssMzM1snsfUfzrKtylHVElTHtzQAA7WJn6YpbpbHy/S/4ixJ8RyPai7OsxtiQRn69qH1V0NbIjcwBEx3Hbk158U0qOxu9sMa0I3CNoyc8TU9gedvHn/ppX0W76V3tJM8ngD/NMtJbUA7yvOMHjt3/pSvGkHlYQgUkzEgR/itFkE9vrj9a0EUEmQfp2FSRxBMHOB/zWdejW9dmrerthZUg4813YvErDEZGc/wBaC1eihDshYBPH34pHb6uHAJxtwQRnI71aGNzWiUml2Wy3qlxnmq9q7ri6QwJUzQOv1cMhGQzRgxB7UF1DqLby2AB2PP2q8MRN5EugTrekSWO2SDySZHcxFINNqn+aQkBTgSZmrH1Ow11dwtsQJJhuJ8iKq12xsZ1BVWRd8z57A16OL+tHBl1KyxaD8O3blTz79qfdEWYDDMyQRSHo2mvlSV9YJEsDgHx+v61Zug9OdNxMk+1c3yGkmjpwJuhh8Rg/KJET4J581TNBs9eGHEAn64o/4w19xJXZIjnuKpunuOzExECefH+TWfFxPgHyciUxvatg3CEkiM/am/TbAlwxMEfp4quaLWsYhSTGOw9qsnTWSQziWjC8jnNVyqSJ4mmxd1X4RUkXBcfbyWb+E+T7dqQdU1wRtoKkDEgyI/5r0bWXlggq30PGe1VbVdA0rNwUJIMdqXBlbX3Hz4Un9BHptQ5whIk59PHiP1rZtReyGA8QRxyZOINEP0N7bShMZlge3aodV0l3uBw5ZCO/aO1dPJPpnLwku0WTpoLXRIgMMBSIxyfrWVF0RVSASQpiM8H2NZXLNtM6YPRY9CmwZaSeY9uBQCMVJdj6gcdsHuff3qfpl0ljzCz25M0Vctd/TBIOROJrium0zsknxTQX022hSSwEjJ4/KmFrSLAgzjnvS9dEDAgFZaVPGR+dbGmFkFVKAnGNw54BJY1H6yembcktk13p2QIBPcn+4HOaF69r101h7zyYwFHJJ4Ao/Q3CyyyksDBX6R+vH51vqvTbV5QlxGeH3TxETHHMiqQxvklLoyeS40jzmx8d3nj9zA45Pqx7iPtSjUdYuMxIIExPmc/nXpN3SWkRdtr5ltT6WTtByG5zPNKNSdFdcB7C99zK8EHtgCu7HOEW1GJxThN1cilt8RXCy7xOe/MimWt1JvfLc4XwRBxxHmmPV+gaIwyb0z/CQx5juDXL6DT+m2DfZBIJYhSD/DAC96ryh6RPjO+wi7r1FliA/wAs/jxM54qjfEKWze/dptDKCR9cg+1Xvpa2w7WmdzIEbhPPPAHtFT2+h6W2+5yygkgBgP8ANLDLGDeikscpoO+FkFvTC2hE4YkblMkd/pFNlsEMfX3xJOPvUWn6xZ43KgAxux5zmlfxD1jAa2yvb7kNI/TivOfOc3o6/pCKpnHUtW0OoZZM57H2pFc04uBkaN0Y29pEc/nUWrupcHpVpJwMmJ9qF0epKkM2PvExET+td+OLjE48krdkWm0txBKwwA7ngjAj60fqBcsRccEiBGMz9KzTa7dcYqkqxJKxiefyqyWtCSvqtLB/2uSMZjPFbkytVYY8al0Jb/U3ZS2Y5wKHsXmdgZEgCPv7UbrCpkARzIB5H9KSWtcbdwqQAYBBOInt708aa0E3Utlia7sMzM5PgRx9Kgv3wfUFk9vegb1wsAQpbdmAePemHTbEAbjtGJzz9KV1FWMrk6Qu0Whu7YIEqWIzMT7d6yrDp7FpGFwfMLEwFjGM5+0Vuk87DwAnTdQFgGQx/FOPv3o5tbuEIMnMz2qK50lydxEjtnsP+ioNVoLpG1BHpmRH5H3iuZOEndnXUoqhunVfl7VYEbgPUBIB98zH0pm2+HHIPESQM+ftSnS6LdaNsgexn1DHtQ9jS3FuKCXUwREmGAPpIg+PPmsXB2l2LJSHiN8lVjNsmJmc8GfYZpvpWLruggieRFV0at7FsudpT/aAT5H4ewrNLfupFteBnDSCAOxI5k03GyfKiyICJYzOP79/OaU9V+FrTBmTahABOMHnJA4rNNJQpde7tElpOc+rJGYHtTR7dvaCql9wmSfpzP1x9/NMlx6Fbspmk+HHdgVZGXiZOR5mOKNu6Y2LYcsME74ODGOIx4p6epDcLaNyYG0ARHY+1LNdaYW2uEC40knYP1g88U08j6CKoXdR1NhSA/pB7qeR70Bc+Fi8mxc2CJVHydvkEY/SqjqLy3tSAWi2xEgDx4H/AHmvVLdu2bNtdrGRCj+Jf71Sa8VCRl5P+jy3rnRL1yJjcMTPI9/1/OlNjR3ElZCA8gNg/arZqtXctXCPxjOGWcTgyMig9T1ywolk9YghSPf3roUpURkot/gstJeHG4SI+sUE/Tb118IwIY88Hzx9q9I/1qz8kG01ss+Bv/hP/wAsYAxQ/wAI3bT27l4xDXGgbsLxO32Jj8qi/kSUXLiUWCDaXIoVk3tJc+XeUoeRV76Z8T2yQt2AYEMMA/XEg+9B/F/7FeUJculHE7WIJAnz5FUC+GtkLuDYwQf+waeKjnj9lTEk3gl9Xo9D1GgubHuCWGWBLT3zx2qsDTm629VIEEmeTFdfDXxLc027due2owsTkx3jFWP4BvreF0EFWFwMDHZzwfOax8sUW/SHXHM1+kehskqFOT7jOPfxV30ujbaAdpHbGPpXH7KoYkrjOcR+VEnUKBgxArzcufn0d+HC4HVrSDIMAEcAfrFZUVvXLgzOY44rdJFuijx7CjYtgRuifcZ9q03T1bkYjg1pdOCJEmc5Pn35qXS2gmIxMg/3qap9CNtA9y3btKTG2O4/77ULrTgMNx2qQIg4/nTdrW8hyCCARE4z7UFe0wHqB2jv6fNa7TtDRkmqYsS4Hhsq4G0DEHwG+9DozrcAj0hYJj+LknninQsK/dZ7Rj865bSOobJI/nVYZ2TligJNWklrm1i5kNsfIU8kKQZMVYNDfa5aRrTApt/j9RBH0jH9q40nSyqkp6Z47jPeOftWtBoRBI3LPIEgGJE7ZgCrSypogoU7BOq9Lcxd04G9eQvckSRFI9J8Sar12W05FwfgIECeQG8D+9WC98O2s4YgkMQSYnzzUzdOCrBAZTzu+gHit80a6DxNvs806R0dluE3rZDDOfM5jyPb6Ux0p1D/AL9XMK4icYBiF8nnFXa90tQFRAFBJmO0jmDQN/4Xw0XSoIwQMyPNN/JUuzP49dAOu0lp2Fw/h7huJPIDCpL3RNA65FosIAhiT4FIuo/Dd9UCi6HCkuuMSRkE/lTPTaO8bQHyg4kSD2AFba46kbx3VAF/o2nF5AdNCksHaWAx+mfpUuv+GLW4CwiqhVmALHJEQB55NNxYuAYtt9zge32ogWr8SYKEZU544j86VfId0UeBPaPKdat4sUNtjnuOIpeNIzNAtkNPevY7Vu7AO0e4mpL9gnJTdu7xxFVXza1RKXwb/wAigdB0rNpxb2FXBMzPqHbtT34X0d2225U4kOpMY8AH270909h0J2owngwP51OdVcUkkEcScGanP5Llarspj+HTTvoZqZ948ioE0og4A/QfrQ51V042SPIMRXf7VcbDIY8YM1x8WdSu9G/9CBP42j/uBWVn7cQMmB7gyP6VlMmD5e2NbYAG0iV7VlvSJgwceGP8prf/AH6VguHNQUqZJwsIBitMo9hihxB5IkeK6L0OZnE7awhMkCpFABkYgVEg7/zqLUajb5zTJhxvQa109q4LnA5/TzQyXPMx9alYUymL40jbHxihNaFkOzH0/wAIOCfeub1xpACnJ+1BXZuMynERAxMDvWR5N6H4pdjIviTxmSO3FcHHqk7e0ZBB70j6nd1Ei3aVG3SZ3EERwIg5P9K5tanUAKlwwWBETLL3zAj2q6hUb9k3K5UWFCIhoJjkCigVjH1qrvuRAzuVbtIwexo3TalllnYFe/aKXi/wpJL9HAcn/NSKB4pWXb0lQIPc+DmR5rq5riu0RJMgTxj7UiTTMa/BlbCwJrG2zII/OlidRf8AiAH0OZ+9df6iAAYwfy/OtbQKDDrumDd/1qBumLnJiK0nUlPOKk/ageCPyopG/wDJECbpxX0qWAjmePFCN0i4CSLhPj/IphqtZtMkDbPIbPtiPNKdT8S7GwhIGPApljk+g8rRBr+n6qJR15yP81lTH4qTumJ7VlXh5IqqJympbsfA4HiulHic1zeiPSRXAXGInx71wpFu0dsoHPP86itkADGBx7USl6cGPoa1qHVRmAO5ocb6FUq0wcXAeO1AdWv7dvMHHt96k1d+2F3Iyz4J7fQGq7rOs7wbaS26BnAGcmnx45Wa5osVvUEKuOcAUbbclRuyY8Up0C3LjEusLPpEcdp9qdWrE4LSPascN6ByVbIrllWEcfrS7WdCJfejDdgSfHfFNr+mOIJOe0VyLZkjP3GPzFauUTOSfTF1jozi5vZ5hQAIiIPMjPmuus9NN4Aq7KfIaOOPejIaR6cexrV1CQZA+lDm+w4pi21o74BHzGIP+5if51B1m0sL85A+e4nP9qaPc+WByVHIif1qNNerQO85BxQpPsoleqILGoSBtGTwsYHbA7CuvnHftKY8gc/pRRtNO4HEcAZNDqzkyJB+hjPsaHMEl6JFWZAz9/fmov2B5mQcEbT+HP8AM1JuuAYEtIEkfnP61Lqbe4BQYMziaZTElHYB/p0DmPAGaCvaS4Q3qbOPQwG2P60XrbTFS07GHcNjB8eTSbWfEPyt2FIEctwe+e9UhCUto2WRJfYnvaUtI2lW8nPP+KD1Oguz+LHbHPmRQFr46siW2eo8jz4zTG18daQgesByMjxPI8VZRzRfRHyYWgUaC6pUMsjMdvvWqc6Lr1i5MukEgRMj6xWU/lyLuIvCHphd240n1HMVNpCSY3GsrK8s9H0Crr3DYP8AuP5cVjdVuYBggxyJ71qsqiEa0MbukQupZQ2O+Y+nijrWnT/Yv5VusrW2QaQTbxEACpU4rdZTIgyO+0UOrkMc1lZU5N2h10caa+WLbgMAdqk1DQBAGaysqpqBtQn7pyPSfI/5qE2FMyJgkSfaPFZWVOfQybsiuXShAXA5o7RXCwE5rKysiVktBSKM0HqWKkAeKysqnolDshuacXF9ROfFUjXdEtMxU7uYwf8Ait1ldXxm6JfIK11/oVq0F27szJJ/4qpXLIk5OKysr14dHl5PRvQiXFZWVlNSZNt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30" name="AutoShape 6" descr="data:image/jpeg;base64,/9j/4AAQSkZJRgABAQAAAQABAAD/2wCEAAkGBxMTEhUUExQWFhUXGRobGBgXGSAeHRofGhwaHBgbHBwdHCggHBwlHBwXITEhJSkrLi4uFx8zODMsNygtLisBCgoKDg0OGxAQGy0kICQsLCwsLCwsLCwsLCwsLCwsLCwsLCwsLCwsLCwsLCwsLCwsLCwsNywsLCwsLCwsLCssK//AABEIAPQAuAMBIgACEQEDEQH/xAAbAAACAgMBAAAAAAAAAAAAAAAEBQMGAAECB//EADkQAAIBAwMDAgQDBwQCAwEAAAECEQADIQQSMQVBUSJhBhNxgTKRoRQjQrHB0fEVUuHwM3JigtKy/8QAGQEAAwEBAQAAAAAAAAAAAAAAAAIDAQQF/8QAJxEAAgICAgIDAAICAwAAAAAAAAECEQMhEjETQQQiURQyQmEjgZH/2gAMAwEAAhEDEQA/APXEaRXVchakignRGwrUV2RWttAUaitVJtrUUARmtCuyK1QYZWVlZRYGVlZWUcjOJlZWVlFhxMrRFbrKLN4nO2s211WUJhxNCt1qt0wVRlcsa7BH3od9VbLfL3rv52zmgKJ0rK7UVlF0FAK61v8A4z96kXWnwD9DShtScACfqa4bXAAbiADwOf5Vw+Znc8UB6NYvfFdDUr5pCeq2sZA+oNb/ANRQ+oOuORBp1lf4K8MPTHh1K+f0rr5q+aUW9WGBKsInsD4qRp7yeOO9Z5mHgQyN9f8AcPzqM6pR3n6UsCT3/Wu0tk+fz5o8xn8dBja0dh+tc/tZ7KPuaHuWlOY+1cowngVnlY3giHrqgcHB9qmBoIWgeD71IWK8ULN+iywL0FVlCLqo5FSDUrVo5EyMoOPZPWqjF1Yma5bUL5p+RlGtbqltqWbgUPpepIwLGUExDYPFKPjPqa27AO6CzY+wmqB1br/zNq24IEZ8nvUZTmpaKqEeB64NZb/EGWI5mg7/AMS6ZObydu+K8d6l1R0tBTg8jEz5mlLD5yltwEAgj35xTRySYjgj1TqfxY6vCXLTAcMo5x9SKj0vXmWLu22zN/ERHPHB7ifyryeLltQJLSSAN0D2miW1mteBaJIHZeB4gnmkknd2UhVVR6jp/jxy5AtghRJInzWVQ+l9Nvsv7wZkYUiR7E/zrKxz/wBjLHfovt2/a7yffwY5FDpq12zuDfTPH080JqOrBbSfMjBBAK8FhEESKna5atj1SZClSo457Tkg+DUEizf6F3by7lMwT+EN+taQmPw4mccRS67q0S2oPrPqMQFMiIGd096H6frOGM7Y/AhIGcwSRB/KnT0I1sbhwP8A1PeSI98ciiLWvYMCWHiAZMn2P0qv9a1ptOisMMk9xA7YyIn+VH3NIzC2AJZiMNkTtJ+1HLVsXj6Q6XqJBzkeCsH7mjLfVhgbYHmaq7ahrY+XcRFYEgupJUf/AFIz+dcdU1220Da2vcPgGcx24rFTHTaLd/qAz/PnJMRXWqvhVZiAdoJJ+gqk9G6wX2bpZo9Qx/nmj+pau29koJYt22wMfizPH2rJKgjOx4vxJZCg7tvHPGa1oevJcYqTB3Qqxz4j6155b090ui/KBYgdyAR2/XtV16d8NOmy7dIUqZVQODHAnmpycUux42xg/VAw9OAcZ8z/AJpfqbpu7Bu2kEwVxM+1E6nR24Csp3SSIMR7mpH+H0YAExAxGfrUvPop4v0h19s7QrXiD2AAz+X86jTWEesE7QBuUifOQefFJ/iLofy3D7nZf4RAI3e+R7VB04akT6SRt4jC/Q9j+dM5yq4sVQintEvxMLmpZRb+XsH+9gsEjwarWv6dfssm1C5xPy1kT/7cVYrjOXDOwGI25k/WIp3rLCX7SorrK/z/AEo/kSilexngT6PO+qIbmHfZbDcKBuJ8e1RJY04OwpcYd5aMfarkehugl0Dd5X+xoUaFWBYgAfl9ceap5166J+D/ANK9YGiWStvcZ/jdiqn6E0+0Wp0pEXFKAkbdp798Uut9YsB0RLimQZnzIgZ+9Wa6ibgq20OMmMgmiTvuzY6eqJbfTbLQ1q5ieDxmt1Wtbda285CMx5MAEcRisrY43XY7yx9lbvX791wbmXJPjJJzjtR1pb0pK7QpgEkeTgRmrPd0Kam4rE2kBwm1DjjBg8z5o3UdIa3vtM1veBIbv7bVBmfrTzyuNUiEcSb7Kprrd1ypLHG6AZ7gSYrWk1MMoJO0lfwtiBgz9qc2TbEza3GPxPIP128ULq7VpxIBDmABPEAcxA/ShZNUxXjaY6v3bTWnBTswLD8W3kBT9uPetaGwvy9/qU3ACQoIbsFJg8+o47UstKAEgOZxJ9IUnEeaP6G6tcVWFxRa/wDGSSBIH8RMTipN6Kqhx8RatYtadSzOpyZIiQOZ7UAnTmcQ0kZgAztxj3o3VaO2JcfiaZhpOfJqfROwiRuOODEA8TAqDzP0Vhg1srq9JdG2vAQc7REnmTGa1qOp6a3+Mb8QFA5ny1ProBDEpmOQT95PilV3pchRsQAtLbmMx5AOaXycv7Md4uKqKGPwrdtn1bQImJIP0mub/Wh+13EuyNoAEj25HtSbU6JluFrVwAE5x3HECibkPA1Chm4UgbWH3Bz96f6/ujFCfdbQ+3Wbg/EP/bdn2rvS9V2JsvgyBG9YIP5Gqtc6ac/LuyO4uL/Uf2pRq/h3UhSQPmLJMWzJ/LmKIYIN/wBhMmTIu0N9B8U22m3AMEyTcjEntU2k1cIRZeWUTCvIUScz3qsdE+GmLG5dBSP4dhBJ7TPAqxaTdYQqltBuEEnuM+fc105MUKpEoZJvbNa3rjoga4ofcJQMoM8AyajXqumchflix/ukcjExtyD9amsCQFuIvpHpk8CfUJHf6ilV3QKzlmUsVwBB4zExWLDHoHll2R/GOvtsLIs3rv7sMfVI3Boz70L0rpv7Rb/88FRncDInn/NWYhCottplcL+E7WkDsMc0VotDZuW7oe3sYIYIkAjnb9Y/OntRVE9t2yl3PhC2hFxbynaR+ESfqM96ba3VKzn1lSSBBScnwTU+j0os3LZt2ySu6SQRIIwAOMVZbsqg3oNzKGELMT58c1sm+27CMNVHQitaW4eLrXRO0gyBnxJjv9qymfROjEWXdrqoj/hnncpO6JI5x+VZSSk09DxgmtlXs6bZm0W4UgzIk8iJyfej31N1nd29RX8Zj1GBPntQOn1oFz5aoQQPUY4x4opnH/kVmZR/5AZgGImO3ipO26ZSNJWjs30ugsfV4A59x2zx3rhNJaKMyFJAAUEd/cz4pn0LptsD5jgtKllKmS2f6f1rL1pGE2kJNza5VsyM7TPAmkbp0iiVq2Q6LpNzdtUqAxBXHOMgkE7R75oy70VLb3D8z0nCrPnnmaYaDqBsqbbLG4EiCOQMjHbIqvai6zt/5GQxjA/IUv2k+wpRCWsmSzMUTKkSee20R470HYv3ebZY7iAsniOSR+Wa3pvmNd2m4X3qSWJ28Yg9prBqFVSGMEnMkyfv2FNtf7BNPvRx1fqd5PSbcTBDKT9xEd6J/wBVJINy20QJKsP7CgbcgiXhiIkEnHj6VPrtGbq/L34POTgUOKpKjYydtpnT66yWI3Hb4YD/APVEdQdbYBALIxABB89qpGvtGyy2xnMrAksO30FXzpt8tbAkrt2tsaCJXPP9KfJjhGpCY805NpkK3FIJBgDkc/b60Ml5w020PHLGPp5rlLg+Y7KghmLHyCOw9v7mhtdeFv8AeNcheI3HBP8AOpxjcqKPJr7C/wCLdLqNRdV0cYQKfVBxXPw3p9RaZ/nMSu30y85mmXzVa1KlGJXBOaTavSO+2XtpyTGCeBXoR1GmefN3K0Oel/tdxm320Cz6SrcmcTPtRGg07h7kSGjAIkMTKmDIiCBQXQRctoAWDpuJJPMgjbz7Uw1vVbbBdwMCeMfXgfSsd+jVTBemftgf5gtMx/DtEkd5NMdXr7y/w7c53j27Vz8P9bRA9xH+WogT+dOH6m7g5VwTIO0GZHnuKlKSvZSMXWmI+n6q6xMkEEdhnnxPvT7/AE9r7ht4CICqktE4z54zVS+MxZS1vsIFuh9rbRnInge9J9D1Bgi7wQNwYLgkk8kTwfrTKHNWDyODoefFCSFVGd3VzORtAn35P2rKW3dEl9ty33QBiVV0JOY7ritVWKjFUyUuUnaRYtPpipwSIKlmJGZ5AmIpb8XpssbkPoLGRPqlm9U5g/SmWnv23tN6wCeFgHPfP/FVb4i1e2yFKqZZQH/iMdguYH3rjxRuSOubSix90PS3Lli2EYk7sZx+XYcUJ1dNUpe7cWFBAJUwuDAj2rjomqNpLTBVJXIY8RPf8hVk1fxFvcosOoH8Qg57z3+kVknKMnStCrjJLdCjpnxERsAtySIU7SxJJ7cZqbq6PBuXhtciFiBsjJDDsSOCTUHVurC1dhhcVjBA8QMRkR5rWl+Vqwd5hJPqYEkn3A5jPeqxxx/tVE5Tf9bsk0+pkItu6Y2hmjkMfeM/SitPbuajcxa2QJG50kk+MRRS9GtG0La30MTtLKywD2kTUXTenXLFobWV33ZTfyPIx+lNWriZe6kRN0tyN3yQOw+We3E54q09U6JprdljLlxbnaD3CkiY+lAaZlb1FYcwD378T+dWbrWsS1p7jBJdkHoI5/hE+BS4pcrtD5Fxqjz19RY2bfXj+I/UY4+v51IW0TBdt5rbCMMAwJ7nkGlfW9CLpV7dq3b25O0mcD9QT/8Az71X7+uvC4Es9wS0CeMUyhGSElOSLLqTbDbVuSecDHtx5/pSLqttXlHIZRwV8+1dmwQit6nfjg/fgVAl3Z6HJ9LYTyPE9vpBrYKnaEk+RJ0q6i2fS4DrMAjwMD61mr6j8xEDqtw5Bx28qfPtSjqGlvsrMlnYingGl/SbOougi2QNon1NGM8e/wDaqKCexHJx1Qy6Frru/YFYLzLTjmJp7cu/MbYdimMm4YH2xSD/AEvVhR6lxn8YJox9KhdXJYuM7So2/f1Uz2Yl+jvpmns/Jdbj2SrMD6HgYBjxnJp3pNcqIAsBRiCDx2+v1qu9KKKFgqFAygGCfzojrWqa4ob5jEE/hMkD6CueSuWzoi6iTNqWW9dICqDJBPvwRPnxU97SLsVjbQXByUyGB/k3tSz9q2GQr5xkACccASTTy1prJAO0biAdpMmWycUN8RoLmgHoyLdvlArHZt3nAGSf1isqx2fSu5AJXBSI2gHJFbpJZHJ2Vjj4qisdU6ZqdNu+baYYgXFHpYT5GFNUzqutYuqkYn0kHzVx1/xfpL4O86lpx+MkfkcVVPjC3ZQ2HtK6/MUuC7A4mBAAFdGOr2jkn1pjnTGVW20n6HGTRL2/2Z1coXB98BfekN7UtiMkQCB2JzJqyWOr2jFtyCSADkRxPip5LjtIbHT7EPUut/NuMflq2YBZjI9ueKb/AA/rAbe4LsknAz3rr4h6B8y3v06jesfgH4vqKp17UXbVv5bArOciODODVIcZx0TnGUJbLhe0WpP/AI9Uy+xX9KtvSrs3FLP8uAPWTEHznivNdH1K8yYBQEn1ZOOcDkn71b+m9CuvpyuouQpAhwcnuZ3DHakypKuQ+Nt9FgvNZF92LAMAIbeCGycwDyeasfxFq1bTbcz6Z25aJnAGSK8l6dft27t0MDs4t7uWz6p47U/udZ22sKqrEFi2QJkcAR+dSacHUfZVPn2D9G6eGuM1xiRPp7Ag4WSeCTSjSaU2SCywxJ3CRkeN3fxinmk67CMiC2+8jG0scTECfeu06FqdQA+1fChsTHvECtTSWzKb6JOjdesqpUKqGBz25nP5VT9bqC11m0xUqxJDMM/rmrQehaidr7LYz+KTx7QJ5qXS/CZdQRfkH/baj+bGkjPHi2PKGTJoo2nXVNcDXMjMgkf9imNnTqJxBOPTn9BVs1Hwuqsd7ts/CIILEkf+oA+9B9W2hE+WflLuG4xJgA9xiTiredS1El4WtsAt9FuEAiwR3k4/rNE/6De7hBIES4Ez2zSHR9duBiEuXDJMFjnniO30q9W+kXbgR/2l1bn1oGX6Aekj86nlnKHbHxwjP0UjqnQr1sqQbcuwVdjTkgnPtinNnpV0JtuhYUYfd3+lONP0S4zKRfWEYtHyeTnMfMnuad3Oi2nP7xQxkExIz3xmkl8tUkx4/F260Vv4fubuQrMfBB3R3zwaZ6ZdNaJuNbKMTBkg7iBMkzjNBXumKmsS1aBACm40GMAwBMY5NOLnQdOiOUWXIna4LCfJyOBmKHNevY0U0Bnra7WkbCSSTyp4HIHEVlI16BcF2HZmQrCm0NokmTIYnt2xWUccf6Dnk/AbXdIs7GuMikhTzjaZERjPelOq0a6pVAViVgKT2BPAkDAq6aG2xWFt70aDuY4A7fWlKiLpS4Z7ggH0z47Yox5pK0LkxRtNIp+vsBCVNu4nBLAjkfzFPdN0y3ct27l0NBI+XcgDIwQfNOk6QL1o2774xDQJHuKFRbNlTaF43VBgDEY8VR5uSr2TWHjK30dXtYtsS8qeFKHJJHiKYP0G1etqXYoPBEzEZOeea5t2hqVW2i+gESYlvf8ASrpp9EGBGzap84/SubJNxWjoil7KNc+HNMGVbG3d/FuMz/Op7vQgMXGLCQAEHHtJ/oKuWi6Np7WQDPeOP0pf125bRlZMEZZZ5iCP60eZ3VgoR7orw6XZserYHY4JIzn61Np9Qtu4QRGcjsI/+Nav9XMv+6UqwkZwI9zxQesYNdUMQpKbnPsB6fz8e1PHf9hW9Uh3revK/wAtSSAXyQxEj3j+VO7WstFfS4P/AGYqkaboty4rcWycjeIz2xyMTmly/DeoVvVctmDwrEE/epuEJKuRqlKP+J6YdWsAbont5Pat2iDuKk7iB6ZwPp9a8+1OhdWRt7AD+FjIB7+o8zirR0m8SQ2/0nBBAx9/FSnBpadopFp6qiEW9SXIYEqGJJLAR4E9xHaKX9X+EF1D2zvFpVn0oJ3SccYHFXBUVpBgrzHkUNqNULZAtquffH+a1TktrQcU9MqVn4Z02kh7vrcmVDeaIfUK6tdLsR/tzCADjFOuodQt3Qtq4ku0bQZGRyR3oPW9HtXFhtw7EIxWf71s8iv7tjY4vfBHnvXPiP5sIhcIMicFpwZiu+m/EhQBflq6wBG4g/Yjirp1P4a019NjArBEERIAER70ntfAFm1uZne8AMIDtP3jk11QzYHGmjnnhzqVhnSPiDS3H3MpsXBHqYyO+N08UH1/rd83D8lYtDIIO43PcQP0mp00thWUfIa0Wz6hIEeSZgmacdA1StuZIEACVPjuQPSD9BU28cXySHSySXGyu6D4l1lwhVssGx2IEe8xmtVcbupUfxMT3+1apVmXqBT+PJ/5kXUrf7s7lfZyRvIz/aqdqLxY/u4UcyfUcdp7Ctdc0+pClTduXAYkmSP1NQdNtsVG0GJAk4yf6U2KCjHlysllk26qizfC+l+f6lXAiSQds+OefMUL17ozC6zhSQd2NsAATxnxn7Vr/S3dFAvFRk7YwCYkx5xROn0WoVWBvhwV2w4PBEVnkinaYzwzkqaCvh0NaCtI2lR6fpwTjmnd3qkD1Y96XdGs/LtBHeWGMDBAqb5QM7BXDknc3s7MWKKirRwOo7xKvP8AKaU9ZUuh3emI9UcfrkU3GgUiWTJ5BwfFcaTodkIQASDj1lj/ADog4xfIMm1xVFG6YzhrgZp2kcHEew/5qyW7xH702iw2wsiP68UZrenKuosbLBZVDboX0+qNp94oP4i6ZeDzbccYHAzj7V3vIptJ6OCONwtoXdY1t0xcVMsYa2GyPvGazQdSckrcXYRgjx3H6VW0e5ZfY3I59/pP8/emTbrv7xTBHK9zir+FJIh5G2PRe7GCGGfp7006Vp7SgpuYkRIH6AGaqCBmXGIOM9j2p7pHKlWE7uBnGe/vUcuKkWxzd7LI9/07uNoO7BmB4zUGo1NsJvQ5AYieJMAEjmptZpl2b2/EBHJH51Ruq3/mKCqAFmZTiYA4z45qOKPkKzfA61emFxxde4zP2MxtI7j29qY6L4pNtjb1KyBxeHH/ANh3/OkujcxJzEcGj77b7fHYg57H3+tdOTCn9ZI54ZGtxZcdHqEvCbThgDyvapHUAeox9a8jGpexc3WHKEc5ifIivRtB8V2rtjeQVYSCpGZA7feuXL8Nw3HZ14vmKWmHOLZmWkzMzQ+qsuF9AwBgAUgu/FS7yoSAB480m0vxZea4M4mPanh8TI1bMn8nGtIZvprjGe4gAMp5PPB+lZTLp2ssMzM1snsfUfzrKtylHVElTHtzQAA7WJn6YpbpbHy/S/4ixJ8RyPai7OsxtiQRn69qH1V0NbIjcwBEx3Hbk158U0qOxu9sMa0I3CNoyc8TU9gedvHn/ppX0W76V3tJM8ngD/NMtJbUA7yvOMHjt3/pSvGkHlYQgUkzEgR/itFkE9vrj9a0EUEmQfp2FSRxBMHOB/zWdejW9dmrerthZUg4813YvErDEZGc/wBaC1eihDshYBPH34pHb6uHAJxtwQRnI71aGNzWiUml2Wy3qlxnmq9q7ri6QwJUzQOv1cMhGQzRgxB7UF1DqLby2AB2PP2q8MRN5EugTrekSWO2SDySZHcxFINNqn+aQkBTgSZmrH1Ow11dwtsQJJhuJ8iKq12xsZ1BVWRd8z57A16OL+tHBl1KyxaD8O3blTz79qfdEWYDDMyQRSHo2mvlSV9YJEsDgHx+v61Zug9OdNxMk+1c3yGkmjpwJuhh8Rg/KJET4J581TNBs9eGHEAn64o/4w19xJXZIjnuKpunuOzExECefH+TWfFxPgHyciUxvatg3CEkiM/am/TbAlwxMEfp4quaLWsYhSTGOw9qsnTWSQziWjC8jnNVyqSJ4mmxd1X4RUkXBcfbyWb+E+T7dqQdU1wRtoKkDEgyI/5r0bWXlggq30PGe1VbVdA0rNwUJIMdqXBlbX3Hz4Un9BHptQ5whIk59PHiP1rZtReyGA8QRxyZOINEP0N7bShMZlge3aodV0l3uBw5ZCO/aO1dPJPpnLwku0WTpoLXRIgMMBSIxyfrWVF0RVSASQpiM8H2NZXLNtM6YPRY9CmwZaSeY9uBQCMVJdj6gcdsHuff3qfpl0ljzCz25M0Vctd/TBIOROJrium0zsknxTQX022hSSwEjJ4/KmFrSLAgzjnvS9dEDAgFZaVPGR+dbGmFkFVKAnGNw54BJY1H6yembcktk13p2QIBPcn+4HOaF69r101h7zyYwFHJJ4Ao/Q3CyyyksDBX6R+vH51vqvTbV5QlxGeH3TxETHHMiqQxvklLoyeS40jzmx8d3nj9zA45Pqx7iPtSjUdYuMxIIExPmc/nXpN3SWkRdtr5ltT6WTtByG5zPNKNSdFdcB7C99zK8EHtgCu7HOEW1GJxThN1cilt8RXCy7xOe/MimWt1JvfLc4XwRBxxHmmPV+gaIwyb0z/CQx5juDXL6DT+m2DfZBIJYhSD/DAC96ryh6RPjO+wi7r1FliA/wAs/jxM54qjfEKWze/dptDKCR9cg+1Xvpa2w7WmdzIEbhPPPAHtFT2+h6W2+5yygkgBgP8ANLDLGDeikscpoO+FkFvTC2hE4YkblMkd/pFNlsEMfX3xJOPvUWn6xZ43KgAxux5zmlfxD1jAa2yvb7kNI/TivOfOc3o6/pCKpnHUtW0OoZZM57H2pFc04uBkaN0Y29pEc/nUWrupcHpVpJwMmJ9qF0epKkM2PvExET+td+OLjE48krdkWm0txBKwwA7ngjAj60fqBcsRccEiBGMz9KzTa7dcYqkqxJKxiefyqyWtCSvqtLB/2uSMZjPFbkytVYY8al0Jb/U3ZS2Y5wKHsXmdgZEgCPv7UbrCpkARzIB5H9KSWtcbdwqQAYBBOInt708aa0E3Utlia7sMzM5PgRx9Kgv3wfUFk9vegb1wsAQpbdmAePemHTbEAbjtGJzz9KV1FWMrk6Qu0Whu7YIEqWIzMT7d6yrDp7FpGFwfMLEwFjGM5+0Vuk87DwAnTdQFgGQx/FOPv3o5tbuEIMnMz2qK50lydxEjtnsP+ioNVoLpG1BHpmRH5H3iuZOEndnXUoqhunVfl7VYEbgPUBIB98zH0pm2+HHIPESQM+ftSnS6LdaNsgexn1DHtQ9jS3FuKCXUwREmGAPpIg+PPmsXB2l2LJSHiN8lVjNsmJmc8GfYZpvpWLruggieRFV0at7FsudpT/aAT5H4ewrNLfupFteBnDSCAOxI5k03GyfKiyICJYzOP79/OaU9V+FrTBmTahABOMHnJA4rNNJQpde7tElpOc+rJGYHtTR7dvaCql9wmSfpzP1x9/NMlx6Fbspmk+HHdgVZGXiZOR5mOKNu6Y2LYcsME74ODGOIx4p6epDcLaNyYG0ARHY+1LNdaYW2uEC40knYP1g88U08j6CKoXdR1NhSA/pB7qeR70Bc+Fi8mxc2CJVHydvkEY/SqjqLy3tSAWi2xEgDx4H/AHmvVLdu2bNtdrGRCj+Jf71Sa8VCRl5P+jy3rnRL1yJjcMTPI9/1/OlNjR3ElZCA8gNg/arZqtXctXCPxjOGWcTgyMig9T1ywolk9YghSPf3roUpURkot/gstJeHG4SI+sUE/Tb118IwIY88Hzx9q9I/1qz8kG01ss+Bv/hP/wAsYAxQ/wAI3bT27l4xDXGgbsLxO32Jj8qi/kSUXLiUWCDaXIoVk3tJc+XeUoeRV76Z8T2yQt2AYEMMA/XEg+9B/F/7FeUJculHE7WIJAnz5FUC+GtkLuDYwQf+waeKjnj9lTEk3gl9Xo9D1GgubHuCWGWBLT3zx2qsDTm629VIEEmeTFdfDXxLc027due2owsTkx3jFWP4BvreF0EFWFwMDHZzwfOax8sUW/SHXHM1+kehskqFOT7jOPfxV30ujbaAdpHbGPpXH7KoYkrjOcR+VEnUKBgxArzcufn0d+HC4HVrSDIMAEcAfrFZUVvXLgzOY44rdJFuijx7CjYtgRuifcZ9q03T1bkYjg1pdOCJEmc5Pn35qXS2gmIxMg/3qap9CNtA9y3btKTG2O4/77ULrTgMNx2qQIg4/nTdrW8hyCCARE4z7UFe0wHqB2jv6fNa7TtDRkmqYsS4Hhsq4G0DEHwG+9DozrcAj0hYJj+LknninQsK/dZ7Rj865bSOobJI/nVYZ2TligJNWklrm1i5kNsfIU8kKQZMVYNDfa5aRrTApt/j9RBH0jH9q40nSyqkp6Z47jPeOftWtBoRBI3LPIEgGJE7ZgCrSypogoU7BOq9Lcxd04G9eQvckSRFI9J8Sar12W05FwfgIECeQG8D+9WC98O2s4YgkMQSYnzzUzdOCrBAZTzu+gHit80a6DxNvs806R0dluE3rZDDOfM5jyPb6Ux0p1D/AL9XMK4icYBiF8nnFXa90tQFRAFBJmO0jmDQN/4Xw0XSoIwQMyPNN/JUuzP49dAOu0lp2Fw/h7huJPIDCpL3RNA65FosIAhiT4FIuo/Dd9UCi6HCkuuMSRkE/lTPTaO8bQHyg4kSD2AFba46kbx3VAF/o2nF5AdNCksHaWAx+mfpUuv+GLW4CwiqhVmALHJEQB55NNxYuAYtt9zge32ogWr8SYKEZU544j86VfId0UeBPaPKdat4sUNtjnuOIpeNIzNAtkNPevY7Vu7AO0e4mpL9gnJTdu7xxFVXza1RKXwb/wAigdB0rNpxb2FXBMzPqHbtT34X0d2225U4kOpMY8AH270909h0J2owngwP51OdVcUkkEcScGanP5Llarspj+HTTvoZqZ948ioE0og4A/QfrQ51V042SPIMRXf7VcbDIY8YM1x8WdSu9G/9CBP42j/uBWVn7cQMmB7gyP6VlMmD5e2NbYAG0iV7VlvSJgwceGP8prf/AH6VguHNQUqZJwsIBitMo9hihxB5IkeK6L0OZnE7awhMkCpFABkYgVEg7/zqLUajb5zTJhxvQa109q4LnA5/TzQyXPMx9alYUymL40jbHxihNaFkOzH0/wAIOCfeub1xpACnJ+1BXZuMynERAxMDvWR5N6H4pdjIviTxmSO3FcHHqk7e0ZBB70j6nd1Ei3aVG3SZ3EERwIg5P9K5tanUAKlwwWBETLL3zAj2q6hUb9k3K5UWFCIhoJjkCigVjH1qrvuRAzuVbtIwexo3TalllnYFe/aKXi/wpJL9HAcn/NSKB4pWXb0lQIPc+DmR5rq5riu0RJMgTxj7UiTTMa/BlbCwJrG2zII/OlidRf8AiAH0OZ+9df6iAAYwfy/OtbQKDDrumDd/1qBumLnJiK0nUlPOKk/ageCPyopG/wDJECbpxX0qWAjmePFCN0i4CSLhPj/IphqtZtMkDbPIbPtiPNKdT8S7GwhIGPApljk+g8rRBr+n6qJR15yP81lTH4qTumJ7VlXh5IqqJympbsfA4HiulHic1zeiPSRXAXGInx71wpFu0dsoHPP86itkADGBx7USl6cGPoa1qHVRmAO5ocb6FUq0wcXAeO1AdWv7dvMHHt96k1d+2F3Iyz4J7fQGq7rOs7wbaS26BnAGcmnx45Wa5osVvUEKuOcAUbbclRuyY8Up0C3LjEusLPpEcdp9qdWrE4LSPascN6ByVbIrllWEcfrS7WdCJfejDdgSfHfFNr+mOIJOe0VyLZkjP3GPzFauUTOSfTF1jozi5vZ5hQAIiIPMjPmuus9NN4Aq7KfIaOOPejIaR6cexrV1CQZA+lDm+w4pi21o74BHzGIP+5if51B1m0sL85A+e4nP9qaPc+WByVHIif1qNNerQO85BxQpPsoleqILGoSBtGTwsYHbA7CuvnHftKY8gc/pRRtNO4HEcAZNDqzkyJB+hjPsaHMEl6JFWZAz9/fmov2B5mQcEbT+HP8AM1JuuAYEtIEkfnP61Lqbe4BQYMziaZTElHYB/p0DmPAGaCvaS4Q3qbOPQwG2P60XrbTFS07GHcNjB8eTSbWfEPyt2FIEctwe+e9UhCUto2WRJfYnvaUtI2lW8nPP+KD1Oguz+LHbHPmRQFr46siW2eo8jz4zTG18daQgesByMjxPI8VZRzRfRHyYWgUaC6pUMsjMdvvWqc6Lr1i5MukEgRMj6xWU/lyLuIvCHphd240n1HMVNpCSY3GsrK8s9H0Crr3DYP8AuP5cVjdVuYBggxyJ71qsqiEa0MbukQupZQ2O+Y+nijrWnT/Yv5VusrW2QaQTbxEACpU4rdZTIgyO+0UOrkMc1lZU5N2h10caa+WLbgMAdqk1DQBAGaysqpqBtQn7pyPSfI/5qE2FMyJgkSfaPFZWVOfQybsiuXShAXA5o7RXCwE5rKysiVktBSKM0HqWKkAeKysqnolDshuacXF9ROfFUjXdEtMxU7uYwf8Ait1ldXxm6JfIK11/oVq0F27szJJ/4qpXLIk5OKysr14dHl5PRvQiXFZWVlNSZNt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8" name="Picture 10" descr="http://2.bp.blogspot.com/_JHoLAoKx8Oo/TQ_gQVwrElI/AAAAAAAAAtg/Rugfw9iu2vo/s1600/bn_betlej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05064"/>
            <a:ext cx="6552728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ole tekstowe 8"/>
          <p:cNvSpPr txBox="1"/>
          <p:nvPr/>
        </p:nvSpPr>
        <p:spPr>
          <a:xfrm>
            <a:off x="6516216" y="5805264"/>
            <a:ext cx="172819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itchFamily="18" charset="0"/>
              </a:rPr>
              <a:t>Mi 5, 1- 3</a:t>
            </a:r>
            <a:endParaRPr lang="pl-PL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12" descr="http://wf1.xcdn.pl/files/14/03/18/133108_RADOM110406_HP18_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86025"/>
            <a:ext cx="9144000" cy="437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50" name="AutoShape 2" descr="data:image/jpeg;base64,/9j/4AAQSkZJRgABAQAAAQABAAD/2wCEAAkGBxMTEhUUExQWFhUXGRobGBgXGSAeHRofGhwaHBgbHBwdHCggHBwlHBwXITEhJSkrLi4uFx8zODMsNygtLisBCgoKDg0OGxAQGy0kICQsLCwsLCwsLCwsLCwsLCwsLCwsLCwsLCwsLCwsLCwsLCwsLCwsNywsLCwsLCwsLCssK//AABEIAPQAuAMBIgACEQEDEQH/xAAbAAACAgMBAAAAAAAAAAAAAAAEBQMGAAECB//EADkQAAIBAwMDAgQDBwQCAwEAAAECEQADIQQSMQVBUSJhBhNxgTKRoRQjQrHB0fEVUuHwM3JigtKy/8QAGQEAAwEBAQAAAAAAAAAAAAAAAAIDAQQF/8QAJxEAAgICAgIDAAICAwAAAAAAAAECEQMhEjETQQQiURQyQmEjgZH/2gAMAwEAAhEDEQA/APXEaRXVchakignRGwrUV2RWttAUaitVJtrUUARmtCuyK1QYZWVlZRYGVlZWUcjOJlZWVlFhxMrRFbrKLN4nO2s211WUJhxNCt1qt0wVRlcsa7BH3od9VbLfL3rv52zmgKJ0rK7UVlF0FAK61v8A4z96kXWnwD9DShtScACfqa4bXAAbiADwOf5Vw+Znc8UB6NYvfFdDUr5pCeq2sZA+oNb/ANRQ+oOuORBp1lf4K8MPTHh1K+f0rr5q+aUW9WGBKsInsD4qRp7yeOO9Z5mHgQyN9f8AcPzqM6pR3n6UsCT3/Wu0tk+fz5o8xn8dBja0dh+tc/tZ7KPuaHuWlOY+1cowngVnlY3giHrqgcHB9qmBoIWgeD71IWK8ULN+iywL0FVlCLqo5FSDUrVo5EyMoOPZPWqjF1Yma5bUL5p+RlGtbqltqWbgUPpepIwLGUExDYPFKPjPqa27AO6CzY+wmqB1br/zNq24IEZ8nvUZTmpaKqEeB64NZb/EGWI5mg7/AMS6ZObydu+K8d6l1R0tBTg8jEz5mlLD5yltwEAgj35xTRySYjgj1TqfxY6vCXLTAcMo5x9SKj0vXmWLu22zN/ERHPHB7ifyryeLltQJLSSAN0D2miW1mteBaJIHZeB4gnmkknd2UhVVR6jp/jxy5AtghRJInzWVQ+l9Nvsv7wZkYUiR7E/zrKxz/wBjLHfovt2/a7yffwY5FDpq12zuDfTPH080JqOrBbSfMjBBAK8FhEESKna5atj1SZClSo457Tkg+DUEizf6F3by7lMwT+EN+taQmPw4mccRS67q0S2oPrPqMQFMiIGd096H6frOGM7Y/AhIGcwSRB/KnT0I1sbhwP8A1PeSI98ciiLWvYMCWHiAZMn2P0qv9a1ptOisMMk9xA7YyIn+VH3NIzC2AJZiMNkTtJ+1HLVsXj6Q6XqJBzkeCsH7mjLfVhgbYHmaq7ahrY+XcRFYEgupJUf/AFIz+dcdU1220Da2vcPgGcx24rFTHTaLd/qAz/PnJMRXWqvhVZiAdoJJ+gqk9G6wX2bpZo9Qx/nmj+pau29koJYt22wMfizPH2rJKgjOx4vxJZCg7tvHPGa1oevJcYqTB3Qqxz4j6155b090ui/KBYgdyAR2/XtV16d8NOmy7dIUqZVQODHAnmpycUux42xg/VAw9OAcZ8z/AJpfqbpu7Bu2kEwVxM+1E6nR24Csp3SSIMR7mpH+H0YAExAxGfrUvPop4v0h19s7QrXiD2AAz+X86jTWEesE7QBuUifOQefFJ/iLofy3D7nZf4RAI3e+R7VB04akT6SRt4jC/Q9j+dM5yq4sVQintEvxMLmpZRb+XsH+9gsEjwarWv6dfssm1C5xPy1kT/7cVYrjOXDOwGI25k/WIp3rLCX7SorrK/z/AEo/kSilexngT6PO+qIbmHfZbDcKBuJ8e1RJY04OwpcYd5aMfarkehugl0Dd5X+xoUaFWBYgAfl9ceap5166J+D/ANK9YGiWStvcZ/jdiqn6E0+0Wp0pEXFKAkbdp798Uut9YsB0RLimQZnzIgZ+9Wa6ibgq20OMmMgmiTvuzY6eqJbfTbLQ1q5ieDxmt1Wtbda285CMx5MAEcRisrY43XY7yx9lbvX791wbmXJPjJJzjtR1pb0pK7QpgEkeTgRmrPd0Kam4rE2kBwm1DjjBg8z5o3UdIa3vtM1veBIbv7bVBmfrTzyuNUiEcSb7Kprrd1ypLHG6AZ7gSYrWk1MMoJO0lfwtiBgz9qc2TbEza3GPxPIP128ULq7VpxIBDmABPEAcxA/ShZNUxXjaY6v3bTWnBTswLD8W3kBT9uPetaGwvy9/qU3ACQoIbsFJg8+o47UstKAEgOZxJ9IUnEeaP6G6tcVWFxRa/wDGSSBIH8RMTipN6Kqhx8RatYtadSzOpyZIiQOZ7UAnTmcQ0kZgAztxj3o3VaO2JcfiaZhpOfJqfROwiRuOODEA8TAqDzP0Vhg1srq9JdG2vAQc7REnmTGa1qOp6a3+Mb8QFA5ny1ProBDEpmOQT95PilV3pchRsQAtLbmMx5AOaXycv7Md4uKqKGPwrdtn1bQImJIP0mub/Wh+13EuyNoAEj25HtSbU6JluFrVwAE5x3HECibkPA1Chm4UgbWH3Bz96f6/ujFCfdbQ+3Wbg/EP/bdn2rvS9V2JsvgyBG9YIP5Gqtc6ac/LuyO4uL/Uf2pRq/h3UhSQPmLJMWzJ/LmKIYIN/wBhMmTIu0N9B8U22m3AMEyTcjEntU2k1cIRZeWUTCvIUScz3qsdE+GmLG5dBSP4dhBJ7TPAqxaTdYQqltBuEEnuM+fc105MUKpEoZJvbNa3rjoga4ofcJQMoM8AyajXqumchflix/ukcjExtyD9amsCQFuIvpHpk8CfUJHf6ilV3QKzlmUsVwBB4zExWLDHoHll2R/GOvtsLIs3rv7sMfVI3Boz70L0rpv7Rb/88FRncDInn/NWYhCottplcL+E7WkDsMc0VotDZuW7oe3sYIYIkAjnb9Y/OntRVE9t2yl3PhC2hFxbynaR+ESfqM96ba3VKzn1lSSBBScnwTU+j0os3LZt2ySu6SQRIIwAOMVZbsqg3oNzKGELMT58c1sm+27CMNVHQitaW4eLrXRO0gyBnxJjv9qymfROjEWXdrqoj/hnncpO6JI5x+VZSSk09DxgmtlXs6bZm0W4UgzIk8iJyfej31N1nd29RX8Zj1GBPntQOn1oFz5aoQQPUY4x4opnH/kVmZR/5AZgGImO3ipO26ZSNJWjs30ugsfV4A59x2zx3rhNJaKMyFJAAUEd/cz4pn0LptsD5jgtKllKmS2f6f1rL1pGE2kJNza5VsyM7TPAmkbp0iiVq2Q6LpNzdtUqAxBXHOMgkE7R75oy70VLb3D8z0nCrPnnmaYaDqBsqbbLG4EiCOQMjHbIqvai6zt/5GQxjA/IUv2k+wpRCWsmSzMUTKkSee20R470HYv3ebZY7iAsniOSR+Wa3pvmNd2m4X3qSWJ28Yg9prBqFVSGMEnMkyfv2FNtf7BNPvRx1fqd5PSbcTBDKT9xEd6J/wBVJINy20QJKsP7CgbcgiXhiIkEnHj6VPrtGbq/L34POTgUOKpKjYydtpnT66yWI3Hb4YD/APVEdQdbYBALIxABB89qpGvtGyy2xnMrAksO30FXzpt8tbAkrt2tsaCJXPP9KfJjhGpCY805NpkK3FIJBgDkc/b60Ml5w020PHLGPp5rlLg+Y7KghmLHyCOw9v7mhtdeFv8AeNcheI3HBP8AOpxjcqKPJr7C/wCLdLqNRdV0cYQKfVBxXPw3p9RaZ/nMSu30y85mmXzVa1KlGJXBOaTavSO+2XtpyTGCeBXoR1GmefN3K0Oel/tdxm320Cz6SrcmcTPtRGg07h7kSGjAIkMTKmDIiCBQXQRctoAWDpuJJPMgjbz7Uw1vVbbBdwMCeMfXgfSsd+jVTBemftgf5gtMx/DtEkd5NMdXr7y/w7c53j27Vz8P9bRA9xH+WogT+dOH6m7g5VwTIO0GZHnuKlKSvZSMXWmI+n6q6xMkEEdhnnxPvT7/AE9r7ht4CICqktE4z54zVS+MxZS1vsIFuh9rbRnInge9J9D1Bgi7wQNwYLgkk8kTwfrTKHNWDyODoefFCSFVGd3VzORtAn35P2rKW3dEl9ty33QBiVV0JOY7ritVWKjFUyUuUnaRYtPpipwSIKlmJGZ5AmIpb8XpssbkPoLGRPqlm9U5g/SmWnv23tN6wCeFgHPfP/FVb4i1e2yFKqZZQH/iMdguYH3rjxRuSOubSix90PS3Lli2EYk7sZx+XYcUJ1dNUpe7cWFBAJUwuDAj2rjomqNpLTBVJXIY8RPf8hVk1fxFvcosOoH8Qg57z3+kVknKMnStCrjJLdCjpnxERsAtySIU7SxJJ7cZqbq6PBuXhtciFiBsjJDDsSOCTUHVurC1dhhcVjBA8QMRkR5rWl+Vqwd5hJPqYEkn3A5jPeqxxx/tVE5Tf9bsk0+pkItu6Y2hmjkMfeM/SitPbuajcxa2QJG50kk+MRRS9GtG0La30MTtLKywD2kTUXTenXLFobWV33ZTfyPIx+lNWriZe6kRN0tyN3yQOw+We3E54q09U6JprdljLlxbnaD3CkiY+lAaZlb1FYcwD378T+dWbrWsS1p7jBJdkHoI5/hE+BS4pcrtD5Fxqjz19RY2bfXj+I/UY4+v51IW0TBdt5rbCMMAwJ7nkGlfW9CLpV7dq3b25O0mcD9QT/8Az71X7+uvC4Es9wS0CeMUyhGSElOSLLqTbDbVuSecDHtx5/pSLqttXlHIZRwV8+1dmwQit6nfjg/fgVAl3Z6HJ9LYTyPE9vpBrYKnaEk+RJ0q6i2fS4DrMAjwMD61mr6j8xEDqtw5Bx28qfPtSjqGlvsrMlnYingGl/SbOougi2QNon1NGM8e/wDaqKCexHJx1Qy6Frru/YFYLzLTjmJp7cu/MbYdimMm4YH2xSD/AEvVhR6lxn8YJox9KhdXJYuM7So2/f1Uz2Yl+jvpmns/Jdbj2SrMD6HgYBjxnJp3pNcqIAsBRiCDx2+v1qu9KKKFgqFAygGCfzojrWqa4ob5jEE/hMkD6CueSuWzoi6iTNqWW9dICqDJBPvwRPnxU97SLsVjbQXByUyGB/k3tSz9q2GQr5xkACccASTTy1prJAO0biAdpMmWycUN8RoLmgHoyLdvlArHZt3nAGSf1isqx2fSu5AJXBSI2gHJFbpJZHJ2Vjj4qisdU6ZqdNu+baYYgXFHpYT5GFNUzqutYuqkYn0kHzVx1/xfpL4O86lpx+MkfkcVVPjC3ZQ2HtK6/MUuC7A4mBAAFdGOr2jkn1pjnTGVW20n6HGTRL2/2Z1coXB98BfekN7UtiMkQCB2JzJqyWOr2jFtyCSADkRxPip5LjtIbHT7EPUut/NuMflq2YBZjI9ueKb/AA/rAbe4LsknAz3rr4h6B8y3v06jesfgH4vqKp17UXbVv5bArOciODODVIcZx0TnGUJbLhe0WpP/AI9Uy+xX9KtvSrs3FLP8uAPWTEHznivNdH1K8yYBQEn1ZOOcDkn71b+m9CuvpyuouQpAhwcnuZ3DHakypKuQ+Nt9FgvNZF92LAMAIbeCGycwDyeasfxFq1bTbcz6Z25aJnAGSK8l6dft27t0MDs4t7uWz6p47U/udZ22sKqrEFi2QJkcAR+dSacHUfZVPn2D9G6eGuM1xiRPp7Ag4WSeCTSjSaU2SCywxJ3CRkeN3fxinmk67CMiC2+8jG0scTECfeu06FqdQA+1fChsTHvECtTSWzKb6JOjdesqpUKqGBz25nP5VT9bqC11m0xUqxJDMM/rmrQehaidr7LYz+KTx7QJ5qXS/CZdQRfkH/baj+bGkjPHi2PKGTJoo2nXVNcDXMjMgkf9imNnTqJxBOPTn9BVs1Hwuqsd7ts/CIILEkf+oA+9B9W2hE+WflLuG4xJgA9xiTiredS1El4WtsAt9FuEAiwR3k4/rNE/6De7hBIES4Ez2zSHR9duBiEuXDJMFjnniO30q9W+kXbgR/2l1bn1oGX6Aekj86nlnKHbHxwjP0UjqnQr1sqQbcuwVdjTkgnPtinNnpV0JtuhYUYfd3+lONP0S4zKRfWEYtHyeTnMfMnuad3Oi2nP7xQxkExIz3xmkl8tUkx4/F260Vv4fubuQrMfBB3R3zwaZ6ZdNaJuNbKMTBkg7iBMkzjNBXumKmsS1aBACm40GMAwBMY5NOLnQdOiOUWXIna4LCfJyOBmKHNevY0U0Bnra7WkbCSSTyp4HIHEVlI16BcF2HZmQrCm0NokmTIYnt2xWUccf6Dnk/AbXdIs7GuMikhTzjaZERjPelOq0a6pVAViVgKT2BPAkDAq6aG2xWFt70aDuY4A7fWlKiLpS4Z7ggH0z47Yox5pK0LkxRtNIp+vsBCVNu4nBLAjkfzFPdN0y3ct27l0NBI+XcgDIwQfNOk6QL1o2774xDQJHuKFRbNlTaF43VBgDEY8VR5uSr2TWHjK30dXtYtsS8qeFKHJJHiKYP0G1etqXYoPBEzEZOeea5t2hqVW2i+gESYlvf8ASrpp9EGBGzap84/SubJNxWjoil7KNc+HNMGVbG3d/FuMz/Op7vQgMXGLCQAEHHtJ/oKuWi6Np7WQDPeOP0pf125bRlZMEZZZ5iCP60eZ3VgoR7orw6XZserYHY4JIzn61Np9Qtu4QRGcjsI/+Nav9XMv+6UqwkZwI9zxQesYNdUMQpKbnPsB6fz8e1PHf9hW9Uh3revK/wAtSSAXyQxEj3j+VO7WstFfS4P/AGYqkaboty4rcWycjeIz2xyMTmly/DeoVvVctmDwrEE/epuEJKuRqlKP+J6YdWsAbont5Pat2iDuKk7iB6ZwPp9a8+1OhdWRt7AD+FjIB7+o8zirR0m8SQ2/0nBBAx9/FSnBpadopFp6qiEW9SXIYEqGJJLAR4E9xHaKX9X+EF1D2zvFpVn0oJ3SccYHFXBUVpBgrzHkUNqNULZAtquffH+a1TktrQcU9MqVn4Z02kh7vrcmVDeaIfUK6tdLsR/tzCADjFOuodQt3Qtq4ku0bQZGRyR3oPW9HtXFhtw7EIxWf71s8iv7tjY4vfBHnvXPiP5sIhcIMicFpwZiu+m/EhQBflq6wBG4g/Yjirp1P4a019NjArBEERIAER70ntfAFm1uZne8AMIDtP3jk11QzYHGmjnnhzqVhnSPiDS3H3MpsXBHqYyO+N08UH1/rd83D8lYtDIIO43PcQP0mp00thWUfIa0Wz6hIEeSZgmacdA1StuZIEACVPjuQPSD9BU28cXySHSySXGyu6D4l1lwhVssGx2IEe8xmtVcbupUfxMT3+1apVmXqBT+PJ/5kXUrf7s7lfZyRvIz/aqdqLxY/u4UcyfUcdp7Ctdc0+pClTduXAYkmSP1NQdNtsVG0GJAk4yf6U2KCjHlysllk26qizfC+l+f6lXAiSQds+OefMUL17ozC6zhSQd2NsAATxnxn7Vr/S3dFAvFRk7YwCYkx5xROn0WoVWBvhwV2w4PBEVnkinaYzwzkqaCvh0NaCtI2lR6fpwTjmnd3qkD1Y96XdGs/LtBHeWGMDBAqb5QM7BXDknc3s7MWKKirRwOo7xKvP8AKaU9ZUuh3emI9UcfrkU3GgUiWTJ5BwfFcaTodkIQASDj1lj/ADog4xfIMm1xVFG6YzhrgZp2kcHEew/5qyW7xH702iw2wsiP68UZrenKuosbLBZVDboX0+qNp94oP4i6ZeDzbccYHAzj7V3vIptJ6OCONwtoXdY1t0xcVMsYa2GyPvGazQdSckrcXYRgjx3H6VW0e5ZfY3I59/pP8/emTbrv7xTBHK9zir+FJIh5G2PRe7GCGGfp7006Vp7SgpuYkRIH6AGaqCBmXGIOM9j2p7pHKlWE7uBnGe/vUcuKkWxzd7LI9/07uNoO7BmB4zUGo1NsJvQ5AYieJMAEjmptZpl2b2/EBHJH51Ruq3/mKCqAFmZTiYA4z45qOKPkKzfA61emFxxde4zP2MxtI7j29qY6L4pNtjb1KyBxeHH/ANh3/OkujcxJzEcGj77b7fHYg57H3+tdOTCn9ZI54ZGtxZcdHqEvCbThgDyvapHUAeox9a8jGpexc3WHKEc5ifIivRtB8V2rtjeQVYSCpGZA7feuXL8Nw3HZ14vmKWmHOLZmWkzMzQ+qsuF9AwBgAUgu/FS7yoSAB480m0vxZea4M4mPanh8TI1bMn8nGtIZvprjGe4gAMp5PPB+lZTLp2ssMzM1snsfUfzrKtylHVElTHtzQAA7WJn6YpbpbHy/S/4ixJ8RyPai7OsxtiQRn69qH1V0NbIjcwBEx3Hbk158U0qOxu9sMa0I3CNoyc8TU9gedvHn/ppX0W76V3tJM8ngD/NMtJbUA7yvOMHjt3/pSvGkHlYQgUkzEgR/itFkE9vrj9a0EUEmQfp2FSRxBMHOB/zWdejW9dmrerthZUg4813YvErDEZGc/wBaC1eihDshYBPH34pHb6uHAJxtwQRnI71aGNzWiUml2Wy3qlxnmq9q7ri6QwJUzQOv1cMhGQzRgxB7UF1DqLby2AB2PP2q8MRN5EugTrekSWO2SDySZHcxFINNqn+aQkBTgSZmrH1Ow11dwtsQJJhuJ8iKq12xsZ1BVWRd8z57A16OL+tHBl1KyxaD8O3blTz79qfdEWYDDMyQRSHo2mvlSV9YJEsDgHx+v61Zug9OdNxMk+1c3yGkmjpwJuhh8Rg/KJET4J581TNBs9eGHEAn64o/4w19xJXZIjnuKpunuOzExECefH+TWfFxPgHyciUxvatg3CEkiM/am/TbAlwxMEfp4quaLWsYhSTGOw9qsnTWSQziWjC8jnNVyqSJ4mmxd1X4RUkXBcfbyWb+E+T7dqQdU1wRtoKkDEgyI/5r0bWXlggq30PGe1VbVdA0rNwUJIMdqXBlbX3Hz4Un9BHptQ5whIk59PHiP1rZtReyGA8QRxyZOINEP0N7bShMZlge3aodV0l3uBw5ZCO/aO1dPJPpnLwku0WTpoLXRIgMMBSIxyfrWVF0RVSASQpiM8H2NZXLNtM6YPRY9CmwZaSeY9uBQCMVJdj6gcdsHuff3qfpl0ljzCz25M0Vctd/TBIOROJrium0zsknxTQX022hSSwEjJ4/KmFrSLAgzjnvS9dEDAgFZaVPGR+dbGmFkFVKAnGNw54BJY1H6yembcktk13p2QIBPcn+4HOaF69r101h7zyYwFHJJ4Ao/Q3CyyyksDBX6R+vH51vqvTbV5QlxGeH3TxETHHMiqQxvklLoyeS40jzmx8d3nj9zA45Pqx7iPtSjUdYuMxIIExPmc/nXpN3SWkRdtr5ltT6WTtByG5zPNKNSdFdcB7C99zK8EHtgCu7HOEW1GJxThN1cilt8RXCy7xOe/MimWt1JvfLc4XwRBxxHmmPV+gaIwyb0z/CQx5juDXL6DT+m2DfZBIJYhSD/DAC96ryh6RPjO+wi7r1FliA/wAs/jxM54qjfEKWze/dptDKCR9cg+1Xvpa2w7WmdzIEbhPPPAHtFT2+h6W2+5yygkgBgP8ANLDLGDeikscpoO+FkFvTC2hE4YkblMkd/pFNlsEMfX3xJOPvUWn6xZ43KgAxux5zmlfxD1jAa2yvb7kNI/TivOfOc3o6/pCKpnHUtW0OoZZM57H2pFc04uBkaN0Y29pEc/nUWrupcHpVpJwMmJ9qF0epKkM2PvExET+td+OLjE48krdkWm0txBKwwA7ngjAj60fqBcsRccEiBGMz9KzTa7dcYqkqxJKxiefyqyWtCSvqtLB/2uSMZjPFbkytVYY8al0Jb/U3ZS2Y5wKHsXmdgZEgCPv7UbrCpkARzIB5H9KSWtcbdwqQAYBBOInt708aa0E3Utlia7sMzM5PgRx9Kgv3wfUFk9vegb1wsAQpbdmAePemHTbEAbjtGJzz9KV1FWMrk6Qu0Whu7YIEqWIzMT7d6yrDp7FpGFwfMLEwFjGM5+0Vuk87DwAnTdQFgGQx/FOPv3o5tbuEIMnMz2qK50lydxEjtnsP+ioNVoLpG1BHpmRH5H3iuZOEndnXUoqhunVfl7VYEbgPUBIB98zH0pm2+HHIPESQM+ftSnS6LdaNsgexn1DHtQ9jS3FuKCXUwREmGAPpIg+PPmsXB2l2LJSHiN8lVjNsmJmc8GfYZpvpWLruggieRFV0at7FsudpT/aAT5H4ewrNLfupFteBnDSCAOxI5k03GyfKiyICJYzOP79/OaU9V+FrTBmTahABOMHnJA4rNNJQpde7tElpOc+rJGYHtTR7dvaCql9wmSfpzP1x9/NMlx6Fbspmk+HHdgVZGXiZOR5mOKNu6Y2LYcsME74ODGOIx4p6epDcLaNyYG0ARHY+1LNdaYW2uEC40knYP1g88U08j6CKoXdR1NhSA/pB7qeR70Bc+Fi8mxc2CJVHydvkEY/SqjqLy3tSAWi2xEgDx4H/AHmvVLdu2bNtdrGRCj+Jf71Sa8VCRl5P+jy3rnRL1yJjcMTPI9/1/OlNjR3ElZCA8gNg/arZqtXctXCPxjOGWcTgyMig9T1ywolk9YghSPf3roUpURkot/gstJeHG4SI+sUE/Tb118IwIY88Hzx9q9I/1qz8kG01ss+Bv/hP/wAsYAxQ/wAI3bT27l4xDXGgbsLxO32Jj8qi/kSUXLiUWCDaXIoVk3tJc+XeUoeRV76Z8T2yQt2AYEMMA/XEg+9B/F/7FeUJculHE7WIJAnz5FUC+GtkLuDYwQf+waeKjnj9lTEk3gl9Xo9D1GgubHuCWGWBLT3zx2qsDTm629VIEEmeTFdfDXxLc027due2owsTkx3jFWP4BvreF0EFWFwMDHZzwfOax8sUW/SHXHM1+kehskqFOT7jOPfxV30ujbaAdpHbGPpXH7KoYkrjOcR+VEnUKBgxArzcufn0d+HC4HVrSDIMAEcAfrFZUVvXLgzOY44rdJFuijx7CjYtgRuifcZ9q03T1bkYjg1pdOCJEmc5Pn35qXS2gmIxMg/3qap9CNtA9y3btKTG2O4/77ULrTgMNx2qQIg4/nTdrW8hyCCARE4z7UFe0wHqB2jv6fNa7TtDRkmqYsS4Hhsq4G0DEHwG+9DozrcAj0hYJj+LknninQsK/dZ7Rj865bSOobJI/nVYZ2TligJNWklrm1i5kNsfIU8kKQZMVYNDfa5aRrTApt/j9RBH0jH9q40nSyqkp6Z47jPeOftWtBoRBI3LPIEgGJE7ZgCrSypogoU7BOq9Lcxd04G9eQvckSRFI9J8Sar12W05FwfgIECeQG8D+9WC98O2s4YgkMQSYnzzUzdOCrBAZTzu+gHit80a6DxNvs806R0dluE3rZDDOfM5jyPb6Ux0p1D/AL9XMK4icYBiF8nnFXa90tQFRAFBJmO0jmDQN/4Xw0XSoIwQMyPNN/JUuzP49dAOu0lp2Fw/h7huJPIDCpL3RNA65FosIAhiT4FIuo/Dd9UCi6HCkuuMSRkE/lTPTaO8bQHyg4kSD2AFba46kbx3VAF/o2nF5AdNCksHaWAx+mfpUuv+GLW4CwiqhVmALHJEQB55NNxYuAYtt9zge32ogWr8SYKEZU544j86VfId0UeBPaPKdat4sUNtjnuOIpeNIzNAtkNPevY7Vu7AO0e4mpL9gnJTdu7xxFVXza1RKXwb/wAigdB0rNpxb2FXBMzPqHbtT34X0d2225U4kOpMY8AH270909h0J2owngwP51OdVcUkkEcScGanP5Llarspj+HTTvoZqZ948ioE0og4A/QfrQ51V042SPIMRXf7VcbDIY8YM1x8WdSu9G/9CBP42j/uBWVn7cQMmB7gyP6VlMmD5e2NbYAG0iV7VlvSJgwceGP8prf/AH6VguHNQUqZJwsIBitMo9hihxB5IkeK6L0OZnE7awhMkCpFABkYgVEg7/zqLUajb5zTJhxvQa109q4LnA5/TzQyXPMx9alYUymL40jbHxihNaFkOzH0/wAIOCfeub1xpACnJ+1BXZuMynERAxMDvWR5N6H4pdjIviTxmSO3FcHHqk7e0ZBB70j6nd1Ei3aVG3SZ3EERwIg5P9K5tanUAKlwwWBETLL3zAj2q6hUb9k3K5UWFCIhoJjkCigVjH1qrvuRAzuVbtIwexo3TalllnYFe/aKXi/wpJL9HAcn/NSKB4pWXb0lQIPc+DmR5rq5riu0RJMgTxj7UiTTMa/BlbCwJrG2zII/OlidRf8AiAH0OZ+9df6iAAYwfy/OtbQKDDrumDd/1qBumLnJiK0nUlPOKk/ageCPyopG/wDJECbpxX0qWAjmePFCN0i4CSLhPj/IphqtZtMkDbPIbPtiPNKdT8S7GwhIGPApljk+g8rRBr+n6qJR15yP81lTH4qTumJ7VlXh5IqqJympbsfA4HiulHic1zeiPSRXAXGInx71wpFu0dsoHPP86itkADGBx7USl6cGPoa1qHVRmAO5ocb6FUq0wcXAeO1AdWv7dvMHHt96k1d+2F3Iyz4J7fQGq7rOs7wbaS26BnAGcmnx45Wa5osVvUEKuOcAUbbclRuyY8Up0C3LjEusLPpEcdp9qdWrE4LSPascN6ByVbIrllWEcfrS7WdCJfejDdgSfHfFNr+mOIJOe0VyLZkjP3GPzFauUTOSfTF1jozi5vZ5hQAIiIPMjPmuus9NN4Aq7KfIaOOPejIaR6cexrV1CQZA+lDm+w4pi21o74BHzGIP+5if51B1m0sL85A+e4nP9qaPc+WByVHIif1qNNerQO85BxQpPsoleqILGoSBtGTwsYHbA7CuvnHftKY8gc/pRRtNO4HEcAZNDqzkyJB+hjPsaHMEl6JFWZAz9/fmov2B5mQcEbT+HP8AM1JuuAYEtIEkfnP61Lqbe4BQYMziaZTElHYB/p0DmPAGaCvaS4Q3qbOPQwG2P60XrbTFS07GHcNjB8eTSbWfEPyt2FIEctwe+e9UhCUto2WRJfYnvaUtI2lW8nPP+KD1Oguz+LHbHPmRQFr46siW2eo8jz4zTG18daQgesByMjxPI8VZRzRfRHyYWgUaC6pUMsjMdvvWqc6Lr1i5MukEgRMj6xWU/lyLuIvCHphd240n1HMVNpCSY3GsrK8s9H0Crr3DYP8AuP5cVjdVuYBggxyJ71qsqiEa0MbukQupZQ2O+Y+nijrWnT/Yv5VusrW2QaQTbxEACpU4rdZTIgyO+0UOrkMc1lZU5N2h10caa+WLbgMAdqk1DQBAGaysqpqBtQn7pyPSfI/5qE2FMyJgkSfaPFZWVOfQybsiuXShAXA5o7RXCwE5rKysiVktBSKM0HqWKkAeKysqnolDshuacXF9ROfFUjXdEtMxU7uYwf8Ait1ldXxm6JfIK11/oVq0F27szJJ/4qpXLIk5OKysr14dHl5PRvQiXFZWVlNSZNt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2" name="AutoShape 4" descr="data:image/jpeg;base64,/9j/4AAQSkZJRgABAQAAAQABAAD/2wCEAAkGBxMTEhUUExQWFhUXGRobGBgXGSAeHRofGhwaHBgbHBwdHCggHBwlHBwXITEhJSkrLi4uFx8zODMsNygtLisBCgoKDg0OGxAQGy0kICQsLCwsLCwsLCwsLCwsLCwsLCwsLCwsLCwsLCwsLCwsLCwsLCwsNywsLCwsLCwsLCssK//AABEIAPQAuAMBIgACEQEDEQH/xAAbAAACAgMBAAAAAAAAAAAAAAAEBQMGAAECB//EADkQAAIBAwMDAgQDBwQCAwEAAAECEQADIQQSMQVBUSJhBhNxgTKRoRQjQrHB0fEVUuHwM3JigtKy/8QAGQEAAwEBAQAAAAAAAAAAAAAAAAIDAQQF/8QAJxEAAgICAgIDAAICAwAAAAAAAAECEQMhEjETQQQiURQyQmEjgZH/2gAMAwEAAhEDEQA/APXEaRXVchakignRGwrUV2RWttAUaitVJtrUUARmtCuyK1QYZWVlZRYGVlZWUcjOJlZWVlFhxMrRFbrKLN4nO2s211WUJhxNCt1qt0wVRlcsa7BH3od9VbLfL3rv52zmgKJ0rK7UVlF0FAK61v8A4z96kXWnwD9DShtScACfqa4bXAAbiADwOf5Vw+Znc8UB6NYvfFdDUr5pCeq2sZA+oNb/ANRQ+oOuORBp1lf4K8MPTHh1K+f0rr5q+aUW9WGBKsInsD4qRp7yeOO9Z5mHgQyN9f8AcPzqM6pR3n6UsCT3/Wu0tk+fz5o8xn8dBja0dh+tc/tZ7KPuaHuWlOY+1cowngVnlY3giHrqgcHB9qmBoIWgeD71IWK8ULN+iywL0FVlCLqo5FSDUrVo5EyMoOPZPWqjF1Yma5bUL5p+RlGtbqltqWbgUPpepIwLGUExDYPFKPjPqa27AO6CzY+wmqB1br/zNq24IEZ8nvUZTmpaKqEeB64NZb/EGWI5mg7/AMS6ZObydu+K8d6l1R0tBTg8jEz5mlLD5yltwEAgj35xTRySYjgj1TqfxY6vCXLTAcMo5x9SKj0vXmWLu22zN/ERHPHB7ifyryeLltQJLSSAN0D2miW1mteBaJIHZeB4gnmkknd2UhVVR6jp/jxy5AtghRJInzWVQ+l9Nvsv7wZkYUiR7E/zrKxz/wBjLHfovt2/a7yffwY5FDpq12zuDfTPH080JqOrBbSfMjBBAK8FhEESKna5atj1SZClSo457Tkg+DUEizf6F3by7lMwT+EN+taQmPw4mccRS67q0S2oPrPqMQFMiIGd096H6frOGM7Y/AhIGcwSRB/KnT0I1sbhwP8A1PeSI98ciiLWvYMCWHiAZMn2P0qv9a1ptOisMMk9xA7YyIn+VH3NIzC2AJZiMNkTtJ+1HLVsXj6Q6XqJBzkeCsH7mjLfVhgbYHmaq7ahrY+XcRFYEgupJUf/AFIz+dcdU1220Da2vcPgGcx24rFTHTaLd/qAz/PnJMRXWqvhVZiAdoJJ+gqk9G6wX2bpZo9Qx/nmj+pau29koJYt22wMfizPH2rJKgjOx4vxJZCg7tvHPGa1oevJcYqTB3Qqxz4j6155b090ui/KBYgdyAR2/XtV16d8NOmy7dIUqZVQODHAnmpycUux42xg/VAw9OAcZ8z/AJpfqbpu7Bu2kEwVxM+1E6nR24Csp3SSIMR7mpH+H0YAExAxGfrUvPop4v0h19s7QrXiD2AAz+X86jTWEesE7QBuUifOQefFJ/iLofy3D7nZf4RAI3e+R7VB04akT6SRt4jC/Q9j+dM5yq4sVQintEvxMLmpZRb+XsH+9gsEjwarWv6dfssm1C5xPy1kT/7cVYrjOXDOwGI25k/WIp3rLCX7SorrK/z/AEo/kSilexngT6PO+qIbmHfZbDcKBuJ8e1RJY04OwpcYd5aMfarkehugl0Dd5X+xoUaFWBYgAfl9ceap5166J+D/ANK9YGiWStvcZ/jdiqn6E0+0Wp0pEXFKAkbdp798Uut9YsB0RLimQZnzIgZ+9Wa6ibgq20OMmMgmiTvuzY6eqJbfTbLQ1q5ieDxmt1Wtbda285CMx5MAEcRisrY43XY7yx9lbvX791wbmXJPjJJzjtR1pb0pK7QpgEkeTgRmrPd0Kam4rE2kBwm1DjjBg8z5o3UdIa3vtM1veBIbv7bVBmfrTzyuNUiEcSb7Kprrd1ypLHG6AZ7gSYrWk1MMoJO0lfwtiBgz9qc2TbEza3GPxPIP128ULq7VpxIBDmABPEAcxA/ShZNUxXjaY6v3bTWnBTswLD8W3kBT9uPetaGwvy9/qU3ACQoIbsFJg8+o47UstKAEgOZxJ9IUnEeaP6G6tcVWFxRa/wDGSSBIH8RMTipN6Kqhx8RatYtadSzOpyZIiQOZ7UAnTmcQ0kZgAztxj3o3VaO2JcfiaZhpOfJqfROwiRuOODEA8TAqDzP0Vhg1srq9JdG2vAQc7REnmTGa1qOp6a3+Mb8QFA5ny1ProBDEpmOQT95PilV3pchRsQAtLbmMx5AOaXycv7Md4uKqKGPwrdtn1bQImJIP0mub/Wh+13EuyNoAEj25HtSbU6JluFrVwAE5x3HECibkPA1Chm4UgbWH3Bz96f6/ujFCfdbQ+3Wbg/EP/bdn2rvS9V2JsvgyBG9YIP5Gqtc6ac/LuyO4uL/Uf2pRq/h3UhSQPmLJMWzJ/LmKIYIN/wBhMmTIu0N9B8U22m3AMEyTcjEntU2k1cIRZeWUTCvIUScz3qsdE+GmLG5dBSP4dhBJ7TPAqxaTdYQqltBuEEnuM+fc105MUKpEoZJvbNa3rjoga4ofcJQMoM8AyajXqumchflix/ukcjExtyD9amsCQFuIvpHpk8CfUJHf6ilV3QKzlmUsVwBB4zExWLDHoHll2R/GOvtsLIs3rv7sMfVI3Boz70L0rpv7Rb/88FRncDInn/NWYhCottplcL+E7WkDsMc0VotDZuW7oe3sYIYIkAjnb9Y/OntRVE9t2yl3PhC2hFxbynaR+ESfqM96ba3VKzn1lSSBBScnwTU+j0os3LZt2ySu6SQRIIwAOMVZbsqg3oNzKGELMT58c1sm+27CMNVHQitaW4eLrXRO0gyBnxJjv9qymfROjEWXdrqoj/hnncpO6JI5x+VZSSk09DxgmtlXs6bZm0W4UgzIk8iJyfej31N1nd29RX8Zj1GBPntQOn1oFz5aoQQPUY4x4opnH/kVmZR/5AZgGImO3ipO26ZSNJWjs30ugsfV4A59x2zx3rhNJaKMyFJAAUEd/cz4pn0LptsD5jgtKllKmS2f6f1rL1pGE2kJNza5VsyM7TPAmkbp0iiVq2Q6LpNzdtUqAxBXHOMgkE7R75oy70VLb3D8z0nCrPnnmaYaDqBsqbbLG4EiCOQMjHbIqvai6zt/5GQxjA/IUv2k+wpRCWsmSzMUTKkSee20R470HYv3ebZY7iAsniOSR+Wa3pvmNd2m4X3qSWJ28Yg9prBqFVSGMEnMkyfv2FNtf7BNPvRx1fqd5PSbcTBDKT9xEd6J/wBVJINy20QJKsP7CgbcgiXhiIkEnHj6VPrtGbq/L34POTgUOKpKjYydtpnT66yWI3Hb4YD/APVEdQdbYBALIxABB89qpGvtGyy2xnMrAksO30FXzpt8tbAkrt2tsaCJXPP9KfJjhGpCY805NpkK3FIJBgDkc/b60Ml5w020PHLGPp5rlLg+Y7KghmLHyCOw9v7mhtdeFv8AeNcheI3HBP8AOpxjcqKPJr7C/wCLdLqNRdV0cYQKfVBxXPw3p9RaZ/nMSu30y85mmXzVa1KlGJXBOaTavSO+2XtpyTGCeBXoR1GmefN3K0Oel/tdxm320Cz6SrcmcTPtRGg07h7kSGjAIkMTKmDIiCBQXQRctoAWDpuJJPMgjbz7Uw1vVbbBdwMCeMfXgfSsd+jVTBemftgf5gtMx/DtEkd5NMdXr7y/w7c53j27Vz8P9bRA9xH+WogT+dOH6m7g5VwTIO0GZHnuKlKSvZSMXWmI+n6q6xMkEEdhnnxPvT7/AE9r7ht4CICqktE4z54zVS+MxZS1vsIFuh9rbRnInge9J9D1Bgi7wQNwYLgkk8kTwfrTKHNWDyODoefFCSFVGd3VzORtAn35P2rKW3dEl9ty33QBiVV0JOY7ritVWKjFUyUuUnaRYtPpipwSIKlmJGZ5AmIpb8XpssbkPoLGRPqlm9U5g/SmWnv23tN6wCeFgHPfP/FVb4i1e2yFKqZZQH/iMdguYH3rjxRuSOubSix90PS3Lli2EYk7sZx+XYcUJ1dNUpe7cWFBAJUwuDAj2rjomqNpLTBVJXIY8RPf8hVk1fxFvcosOoH8Qg57z3+kVknKMnStCrjJLdCjpnxERsAtySIU7SxJJ7cZqbq6PBuXhtciFiBsjJDDsSOCTUHVurC1dhhcVjBA8QMRkR5rWl+Vqwd5hJPqYEkn3A5jPeqxxx/tVE5Tf9bsk0+pkItu6Y2hmjkMfeM/SitPbuajcxa2QJG50kk+MRRS9GtG0La30MTtLKywD2kTUXTenXLFobWV33ZTfyPIx+lNWriZe6kRN0tyN3yQOw+We3E54q09U6JprdljLlxbnaD3CkiY+lAaZlb1FYcwD378T+dWbrWsS1p7jBJdkHoI5/hE+BS4pcrtD5Fxqjz19RY2bfXj+I/UY4+v51IW0TBdt5rbCMMAwJ7nkGlfW9CLpV7dq3b25O0mcD9QT/8Az71X7+uvC4Es9wS0CeMUyhGSElOSLLqTbDbVuSecDHtx5/pSLqttXlHIZRwV8+1dmwQit6nfjg/fgVAl3Z6HJ9LYTyPE9vpBrYKnaEk+RJ0q6i2fS4DrMAjwMD61mr6j8xEDqtw5Bx28qfPtSjqGlvsrMlnYingGl/SbOougi2QNon1NGM8e/wDaqKCexHJx1Qy6Frru/YFYLzLTjmJp7cu/MbYdimMm4YH2xSD/AEvVhR6lxn8YJox9KhdXJYuM7So2/f1Uz2Yl+jvpmns/Jdbj2SrMD6HgYBjxnJp3pNcqIAsBRiCDx2+v1qu9KKKFgqFAygGCfzojrWqa4ob5jEE/hMkD6CueSuWzoi6iTNqWW9dICqDJBPvwRPnxU97SLsVjbQXByUyGB/k3tSz9q2GQr5xkACccASTTy1prJAO0biAdpMmWycUN8RoLmgHoyLdvlArHZt3nAGSf1isqx2fSu5AJXBSI2gHJFbpJZHJ2Vjj4qisdU6ZqdNu+baYYgXFHpYT5GFNUzqutYuqkYn0kHzVx1/xfpL4O86lpx+MkfkcVVPjC3ZQ2HtK6/MUuC7A4mBAAFdGOr2jkn1pjnTGVW20n6HGTRL2/2Z1coXB98BfekN7UtiMkQCB2JzJqyWOr2jFtyCSADkRxPip5LjtIbHT7EPUut/NuMflq2YBZjI9ueKb/AA/rAbe4LsknAz3rr4h6B8y3v06jesfgH4vqKp17UXbVv5bArOciODODVIcZx0TnGUJbLhe0WpP/AI9Uy+xX9KtvSrs3FLP8uAPWTEHznivNdH1K8yYBQEn1ZOOcDkn71b+m9CuvpyuouQpAhwcnuZ3DHakypKuQ+Nt9FgvNZF92LAMAIbeCGycwDyeasfxFq1bTbcz6Z25aJnAGSK8l6dft27t0MDs4t7uWz6p47U/udZ22sKqrEFi2QJkcAR+dSacHUfZVPn2D9G6eGuM1xiRPp7Ag4WSeCTSjSaU2SCywxJ3CRkeN3fxinmk67CMiC2+8jG0scTECfeu06FqdQA+1fChsTHvECtTSWzKb6JOjdesqpUKqGBz25nP5VT9bqC11m0xUqxJDMM/rmrQehaidr7LYz+KTx7QJ5qXS/CZdQRfkH/baj+bGkjPHi2PKGTJoo2nXVNcDXMjMgkf9imNnTqJxBOPTn9BVs1Hwuqsd7ts/CIILEkf+oA+9B9W2hE+WflLuG4xJgA9xiTiredS1El4WtsAt9FuEAiwR3k4/rNE/6De7hBIES4Ez2zSHR9duBiEuXDJMFjnniO30q9W+kXbgR/2l1bn1oGX6Aekj86nlnKHbHxwjP0UjqnQr1sqQbcuwVdjTkgnPtinNnpV0JtuhYUYfd3+lONP0S4zKRfWEYtHyeTnMfMnuad3Oi2nP7xQxkExIz3xmkl8tUkx4/F260Vv4fubuQrMfBB3R3zwaZ6ZdNaJuNbKMTBkg7iBMkzjNBXumKmsS1aBACm40GMAwBMY5NOLnQdOiOUWXIna4LCfJyOBmKHNevY0U0Bnra7WkbCSSTyp4HIHEVlI16BcF2HZmQrCm0NokmTIYnt2xWUccf6Dnk/AbXdIs7GuMikhTzjaZERjPelOq0a6pVAViVgKT2BPAkDAq6aG2xWFt70aDuY4A7fWlKiLpS4Z7ggH0z47Yox5pK0LkxRtNIp+vsBCVNu4nBLAjkfzFPdN0y3ct27l0NBI+XcgDIwQfNOk6QL1o2774xDQJHuKFRbNlTaF43VBgDEY8VR5uSr2TWHjK30dXtYtsS8qeFKHJJHiKYP0G1etqXYoPBEzEZOeea5t2hqVW2i+gESYlvf8ASrpp9EGBGzap84/SubJNxWjoil7KNc+HNMGVbG3d/FuMz/Op7vQgMXGLCQAEHHtJ/oKuWi6Np7WQDPeOP0pf125bRlZMEZZZ5iCP60eZ3VgoR7orw6XZserYHY4JIzn61Np9Qtu4QRGcjsI/+Nav9XMv+6UqwkZwI9zxQesYNdUMQpKbnPsB6fz8e1PHf9hW9Uh3revK/wAtSSAXyQxEj3j+VO7WstFfS4P/AGYqkaboty4rcWycjeIz2xyMTmly/DeoVvVctmDwrEE/epuEJKuRqlKP+J6YdWsAbont5Pat2iDuKk7iB6ZwPp9a8+1OhdWRt7AD+FjIB7+o8zirR0m8SQ2/0nBBAx9/FSnBpadopFp6qiEW9SXIYEqGJJLAR4E9xHaKX9X+EF1D2zvFpVn0oJ3SccYHFXBUVpBgrzHkUNqNULZAtquffH+a1TktrQcU9MqVn4Z02kh7vrcmVDeaIfUK6tdLsR/tzCADjFOuodQt3Qtq4ku0bQZGRyR3oPW9HtXFhtw7EIxWf71s8iv7tjY4vfBHnvXPiP5sIhcIMicFpwZiu+m/EhQBflq6wBG4g/Yjirp1P4a019NjArBEERIAER70ntfAFm1uZne8AMIDtP3jk11QzYHGmjnnhzqVhnSPiDS3H3MpsXBHqYyO+N08UH1/rd83D8lYtDIIO43PcQP0mp00thWUfIa0Wz6hIEeSZgmacdA1StuZIEACVPjuQPSD9BU28cXySHSySXGyu6D4l1lwhVssGx2IEe8xmtVcbupUfxMT3+1apVmXqBT+PJ/5kXUrf7s7lfZyRvIz/aqdqLxY/u4UcyfUcdp7Ctdc0+pClTduXAYkmSP1NQdNtsVG0GJAk4yf6U2KCjHlysllk26qizfC+l+f6lXAiSQds+OefMUL17ozC6zhSQd2NsAATxnxn7Vr/S3dFAvFRk7YwCYkx5xROn0WoVWBvhwV2w4PBEVnkinaYzwzkqaCvh0NaCtI2lR6fpwTjmnd3qkD1Y96XdGs/LtBHeWGMDBAqb5QM7BXDknc3s7MWKKirRwOo7xKvP8AKaU9ZUuh3emI9UcfrkU3GgUiWTJ5BwfFcaTodkIQASDj1lj/ADog4xfIMm1xVFG6YzhrgZp2kcHEew/5qyW7xH702iw2wsiP68UZrenKuosbLBZVDboX0+qNp94oP4i6ZeDzbccYHAzj7V3vIptJ6OCONwtoXdY1t0xcVMsYa2GyPvGazQdSckrcXYRgjx3H6VW0e5ZfY3I59/pP8/emTbrv7xTBHK9zir+FJIh5G2PRe7GCGGfp7006Vp7SgpuYkRIH6AGaqCBmXGIOM9j2p7pHKlWE7uBnGe/vUcuKkWxzd7LI9/07uNoO7BmB4zUGo1NsJvQ5AYieJMAEjmptZpl2b2/EBHJH51Ruq3/mKCqAFmZTiYA4z45qOKPkKzfA61emFxxde4zP2MxtI7j29qY6L4pNtjb1KyBxeHH/ANh3/OkujcxJzEcGj77b7fHYg57H3+tdOTCn9ZI54ZGtxZcdHqEvCbThgDyvapHUAeox9a8jGpexc3WHKEc5ifIivRtB8V2rtjeQVYSCpGZA7feuXL8Nw3HZ14vmKWmHOLZmWkzMzQ+qsuF9AwBgAUgu/FS7yoSAB480m0vxZea4M4mPanh8TI1bMn8nGtIZvprjGe4gAMp5PPB+lZTLp2ssMzM1snsfUfzrKtylHVElTHtzQAA7WJn6YpbpbHy/S/4ixJ8RyPai7OsxtiQRn69qH1V0NbIjcwBEx3Hbk158U0qOxu9sMa0I3CNoyc8TU9gedvHn/ppX0W76V3tJM8ngD/NMtJbUA7yvOMHjt3/pSvGkHlYQgUkzEgR/itFkE9vrj9a0EUEmQfp2FSRxBMHOB/zWdejW9dmrerthZUg4813YvErDEZGc/wBaC1eihDshYBPH34pHb6uHAJxtwQRnI71aGNzWiUml2Wy3qlxnmq9q7ri6QwJUzQOv1cMhGQzRgxB7UF1DqLby2AB2PP2q8MRN5EugTrekSWO2SDySZHcxFINNqn+aQkBTgSZmrH1Ow11dwtsQJJhuJ8iKq12xsZ1BVWRd8z57A16OL+tHBl1KyxaD8O3blTz79qfdEWYDDMyQRSHo2mvlSV9YJEsDgHx+v61Zug9OdNxMk+1c3yGkmjpwJuhh8Rg/KJET4J581TNBs9eGHEAn64o/4w19xJXZIjnuKpunuOzExECefH+TWfFxPgHyciUxvatg3CEkiM/am/TbAlwxMEfp4quaLWsYhSTGOw9qsnTWSQziWjC8jnNVyqSJ4mmxd1X4RUkXBcfbyWb+E+T7dqQdU1wRtoKkDEgyI/5r0bWXlggq30PGe1VbVdA0rNwUJIMdqXBlbX3Hz4Un9BHptQ5whIk59PHiP1rZtReyGA8QRxyZOINEP0N7bShMZlge3aodV0l3uBw5ZCO/aO1dPJPpnLwku0WTpoLXRIgMMBSIxyfrWVF0RVSASQpiM8H2NZXLNtM6YPRY9CmwZaSeY9uBQCMVJdj6gcdsHuff3qfpl0ljzCz25M0Vctd/TBIOROJrium0zsknxTQX022hSSwEjJ4/KmFrSLAgzjnvS9dEDAgFZaVPGR+dbGmFkFVKAnGNw54BJY1H6yembcktk13p2QIBPcn+4HOaF69r101h7zyYwFHJJ4Ao/Q3CyyyksDBX6R+vH51vqvTbV5QlxGeH3TxETHHMiqQxvklLoyeS40jzmx8d3nj9zA45Pqx7iPtSjUdYuMxIIExPmc/nXpN3SWkRdtr5ltT6WTtByG5zPNKNSdFdcB7C99zK8EHtgCu7HOEW1GJxThN1cilt8RXCy7xOe/MimWt1JvfLc4XwRBxxHmmPV+gaIwyb0z/CQx5juDXL6DT+m2DfZBIJYhSD/DAC96ryh6RPjO+wi7r1FliA/wAs/jxM54qjfEKWze/dptDKCR9cg+1Xvpa2w7WmdzIEbhPPPAHtFT2+h6W2+5yygkgBgP8ANLDLGDeikscpoO+FkFvTC2hE4YkblMkd/pFNlsEMfX3xJOPvUWn6xZ43KgAxux5zmlfxD1jAa2yvb7kNI/TivOfOc3o6/pCKpnHUtW0OoZZM57H2pFc04uBkaN0Y29pEc/nUWrupcHpVpJwMmJ9qF0epKkM2PvExET+td+OLjE48krdkWm0txBKwwA7ngjAj60fqBcsRccEiBGMz9KzTa7dcYqkqxJKxiefyqyWtCSvqtLB/2uSMZjPFbkytVYY8al0Jb/U3ZS2Y5wKHsXmdgZEgCPv7UbrCpkARzIB5H9KSWtcbdwqQAYBBOInt708aa0E3Utlia7sMzM5PgRx9Kgv3wfUFk9vegb1wsAQpbdmAePemHTbEAbjtGJzz9KV1FWMrk6Qu0Whu7YIEqWIzMT7d6yrDp7FpGFwfMLEwFjGM5+0Vuk87DwAnTdQFgGQx/FOPv3o5tbuEIMnMz2qK50lydxEjtnsP+ioNVoLpG1BHpmRH5H3iuZOEndnXUoqhunVfl7VYEbgPUBIB98zH0pm2+HHIPESQM+ftSnS6LdaNsgexn1DHtQ9jS3FuKCXUwREmGAPpIg+PPmsXB2l2LJSHiN8lVjNsmJmc8GfYZpvpWLruggieRFV0at7FsudpT/aAT5H4ewrNLfupFteBnDSCAOxI5k03GyfKiyICJYzOP79/OaU9V+FrTBmTahABOMHnJA4rNNJQpde7tElpOc+rJGYHtTR7dvaCql9wmSfpzP1x9/NMlx6Fbspmk+HHdgVZGXiZOR5mOKNu6Y2LYcsME74ODGOIx4p6epDcLaNyYG0ARHY+1LNdaYW2uEC40knYP1g88U08j6CKoXdR1NhSA/pB7qeR70Bc+Fi8mxc2CJVHydvkEY/SqjqLy3tSAWi2xEgDx4H/AHmvVLdu2bNtdrGRCj+Jf71Sa8VCRl5P+jy3rnRL1yJjcMTPI9/1/OlNjR3ElZCA8gNg/arZqtXctXCPxjOGWcTgyMig9T1ywolk9YghSPf3roUpURkot/gstJeHG4SI+sUE/Tb118IwIY88Hzx9q9I/1qz8kG01ss+Bv/hP/wAsYAxQ/wAI3bT27l4xDXGgbsLxO32Jj8qi/kSUXLiUWCDaXIoVk3tJc+XeUoeRV76Z8T2yQt2AYEMMA/XEg+9B/F/7FeUJculHE7WIJAnz5FUC+GtkLuDYwQf+waeKjnj9lTEk3gl9Xo9D1GgubHuCWGWBLT3zx2qsDTm629VIEEmeTFdfDXxLc027due2owsTkx3jFWP4BvreF0EFWFwMDHZzwfOax8sUW/SHXHM1+kehskqFOT7jOPfxV30ujbaAdpHbGPpXH7KoYkrjOcR+VEnUKBgxArzcufn0d+HC4HVrSDIMAEcAfrFZUVvXLgzOY44rdJFuijx7CjYtgRuifcZ9q03T1bkYjg1pdOCJEmc5Pn35qXS2gmIxMg/3qap9CNtA9y3btKTG2O4/77ULrTgMNx2qQIg4/nTdrW8hyCCARE4z7UFe0wHqB2jv6fNa7TtDRkmqYsS4Hhsq4G0DEHwG+9DozrcAj0hYJj+LknninQsK/dZ7Rj865bSOobJI/nVYZ2TligJNWklrm1i5kNsfIU8kKQZMVYNDfa5aRrTApt/j9RBH0jH9q40nSyqkp6Z47jPeOftWtBoRBI3LPIEgGJE7ZgCrSypogoU7BOq9Lcxd04G9eQvckSRFI9J8Sar12W05FwfgIECeQG8D+9WC98O2s4YgkMQSYnzzUzdOCrBAZTzu+gHit80a6DxNvs806R0dluE3rZDDOfM5jyPb6Ux0p1D/AL9XMK4icYBiF8nnFXa90tQFRAFBJmO0jmDQN/4Xw0XSoIwQMyPNN/JUuzP49dAOu0lp2Fw/h7huJPIDCpL3RNA65FosIAhiT4FIuo/Dd9UCi6HCkuuMSRkE/lTPTaO8bQHyg4kSD2AFba46kbx3VAF/o2nF5AdNCksHaWAx+mfpUuv+GLW4CwiqhVmALHJEQB55NNxYuAYtt9zge32ogWr8SYKEZU544j86VfId0UeBPaPKdat4sUNtjnuOIpeNIzNAtkNPevY7Vu7AO0e4mpL9gnJTdu7xxFVXza1RKXwb/wAigdB0rNpxb2FXBMzPqHbtT34X0d2225U4kOpMY8AH270909h0J2owngwP51OdVcUkkEcScGanP5Llarspj+HTTvoZqZ948ioE0og4A/QfrQ51V042SPIMRXf7VcbDIY8YM1x8WdSu9G/9CBP42j/uBWVn7cQMmB7gyP6VlMmD5e2NbYAG0iV7VlvSJgwceGP8prf/AH6VguHNQUqZJwsIBitMo9hihxB5IkeK6L0OZnE7awhMkCpFABkYgVEg7/zqLUajb5zTJhxvQa109q4LnA5/TzQyXPMx9alYUymL40jbHxihNaFkOzH0/wAIOCfeub1xpACnJ+1BXZuMynERAxMDvWR5N6H4pdjIviTxmSO3FcHHqk7e0ZBB70j6nd1Ei3aVG3SZ3EERwIg5P9K5tanUAKlwwWBETLL3zAj2q6hUb9k3K5UWFCIhoJjkCigVjH1qrvuRAzuVbtIwexo3TalllnYFe/aKXi/wpJL9HAcn/NSKB4pWXb0lQIPc+DmR5rq5riu0RJMgTxj7UiTTMa/BlbCwJrG2zII/OlidRf8AiAH0OZ+9df6iAAYwfy/OtbQKDDrumDd/1qBumLnJiK0nUlPOKk/ageCPyopG/wDJECbpxX0qWAjmePFCN0i4CSLhPj/IphqtZtMkDbPIbPtiPNKdT8S7GwhIGPApljk+g8rRBr+n6qJR15yP81lTH4qTumJ7VlXh5IqqJympbsfA4HiulHic1zeiPSRXAXGInx71wpFu0dsoHPP86itkADGBx7USl6cGPoa1qHVRmAO5ocb6FUq0wcXAeO1AdWv7dvMHHt96k1d+2F3Iyz4J7fQGq7rOs7wbaS26BnAGcmnx45Wa5osVvUEKuOcAUbbclRuyY8Up0C3LjEusLPpEcdp9qdWrE4LSPascN6ByVbIrllWEcfrS7WdCJfejDdgSfHfFNr+mOIJOe0VyLZkjP3GPzFauUTOSfTF1jozi5vZ5hQAIiIPMjPmuus9NN4Aq7KfIaOOPejIaR6cexrV1CQZA+lDm+w4pi21o74BHzGIP+5if51B1m0sL85A+e4nP9qaPc+WByVHIif1qNNerQO85BxQpPsoleqILGoSBtGTwsYHbA7CuvnHftKY8gc/pRRtNO4HEcAZNDqzkyJB+hjPsaHMEl6JFWZAz9/fmov2B5mQcEbT+HP8AM1JuuAYEtIEkfnP61Lqbe4BQYMziaZTElHYB/p0DmPAGaCvaS4Q3qbOPQwG2P60XrbTFS07GHcNjB8eTSbWfEPyt2FIEctwe+e9UhCUto2WRJfYnvaUtI2lW8nPP+KD1Oguz+LHbHPmRQFr46siW2eo8jz4zTG18daQgesByMjxPI8VZRzRfRHyYWgUaC6pUMsjMdvvWqc6Lr1i5MukEgRMj6xWU/lyLuIvCHphd240n1HMVNpCSY3GsrK8s9H0Crr3DYP8AuP5cVjdVuYBggxyJ71qsqiEa0MbukQupZQ2O+Y+nijrWnT/Yv5VusrW2QaQTbxEACpU4rdZTIgyO+0UOrkMc1lZU5N2h10caa+WLbgMAdqk1DQBAGaysqpqBtQn7pyPSfI/5qE2FMyJgkSfaPFZWVOfQybsiuXShAXA5o7RXCwE5rKysiVktBSKM0HqWKkAeKysqnolDshuacXF9ROfFUjXdEtMxU7uYwf8Ait1ldXxm6JfIK11/oVq0F27szJJ/4qpXLIk5OKysr14dHl5PRvQiXFZWVlNSZNt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4" name="AutoShape 6" descr="data:image/jpeg;base64,/9j/4AAQSkZJRgABAQAAAQABAAD/2wCEAAkGBxMTEhUUExQWFhUXGRobGBgXGSAeHRofGhwaHBgbHBwdHCggHBwlHBwXITEhJSkrLi4uFx8zODMsNygtLisBCgoKDg0OGxAQGy0kICQsLCwsLCwsLCwsLCwsLCwsLCwsLCwsLCwsLCwsLCwsLCwsLCwsNywsLCwsLCwsLCssK//AABEIAPQAuAMBIgACEQEDEQH/xAAbAAACAgMBAAAAAAAAAAAAAAAEBQMGAAECB//EADkQAAIBAwMDAgQDBwQCAwEAAAECEQADIQQSMQVBUSJhBhNxgTKRoRQjQrHB0fEVUuHwM3JigtKy/8QAGQEAAwEBAQAAAAAAAAAAAAAAAAIDAQQF/8QAJxEAAgICAgIDAAICAwAAAAAAAAECEQMhEjETQQQiURQyQmEjgZH/2gAMAwEAAhEDEQA/APXEaRXVchakignRGwrUV2RWttAUaitVJtrUUARmtCuyK1QYZWVlZRYGVlZWUcjOJlZWVlFhxMrRFbrKLN4nO2s211WUJhxNCt1qt0wVRlcsa7BH3od9VbLfL3rv52zmgKJ0rK7UVlF0FAK61v8A4z96kXWnwD9DShtScACfqa4bXAAbiADwOf5Vw+Znc8UB6NYvfFdDUr5pCeq2sZA+oNb/ANRQ+oOuORBp1lf4K8MPTHh1K+f0rr5q+aUW9WGBKsInsD4qRp7yeOO9Z5mHgQyN9f8AcPzqM6pR3n6UsCT3/Wu0tk+fz5o8xn8dBja0dh+tc/tZ7KPuaHuWlOY+1cowngVnlY3giHrqgcHB9qmBoIWgeD71IWK8ULN+iywL0FVlCLqo5FSDUrVo5EyMoOPZPWqjF1Yma5bUL5p+RlGtbqltqWbgUPpepIwLGUExDYPFKPjPqa27AO6CzY+wmqB1br/zNq24IEZ8nvUZTmpaKqEeB64NZb/EGWI5mg7/AMS6ZObydu+K8d6l1R0tBTg8jEz5mlLD5yltwEAgj35xTRySYjgj1TqfxY6vCXLTAcMo5x9SKj0vXmWLu22zN/ERHPHB7ifyryeLltQJLSSAN0D2miW1mteBaJIHZeB4gnmkknd2UhVVR6jp/jxy5AtghRJInzWVQ+l9Nvsv7wZkYUiR7E/zrKxz/wBjLHfovt2/a7yffwY5FDpq12zuDfTPH080JqOrBbSfMjBBAK8FhEESKna5atj1SZClSo457Tkg+DUEizf6F3by7lMwT+EN+taQmPw4mccRS67q0S2oPrPqMQFMiIGd096H6frOGM7Y/AhIGcwSRB/KnT0I1sbhwP8A1PeSI98ciiLWvYMCWHiAZMn2P0qv9a1ptOisMMk9xA7YyIn+VH3NIzC2AJZiMNkTtJ+1HLVsXj6Q6XqJBzkeCsH7mjLfVhgbYHmaq7ahrY+XcRFYEgupJUf/AFIz+dcdU1220Da2vcPgGcx24rFTHTaLd/qAz/PnJMRXWqvhVZiAdoJJ+gqk9G6wX2bpZo9Qx/nmj+pau29koJYt22wMfizPH2rJKgjOx4vxJZCg7tvHPGa1oevJcYqTB3Qqxz4j6155b090ui/KBYgdyAR2/XtV16d8NOmy7dIUqZVQODHAnmpycUux42xg/VAw9OAcZ8z/AJpfqbpu7Bu2kEwVxM+1E6nR24Csp3SSIMR7mpH+H0YAExAxGfrUvPop4v0h19s7QrXiD2AAz+X86jTWEesE7QBuUifOQefFJ/iLofy3D7nZf4RAI3e+R7VB04akT6SRt4jC/Q9j+dM5yq4sVQintEvxMLmpZRb+XsH+9gsEjwarWv6dfssm1C5xPy1kT/7cVYrjOXDOwGI25k/WIp3rLCX7SorrK/z/AEo/kSilexngT6PO+qIbmHfZbDcKBuJ8e1RJY04OwpcYd5aMfarkehugl0Dd5X+xoUaFWBYgAfl9ceap5166J+D/ANK9YGiWStvcZ/jdiqn6E0+0Wp0pEXFKAkbdp798Uut9YsB0RLimQZnzIgZ+9Wa6ibgq20OMmMgmiTvuzY6eqJbfTbLQ1q5ieDxmt1Wtbda285CMx5MAEcRisrY43XY7yx9lbvX791wbmXJPjJJzjtR1pb0pK7QpgEkeTgRmrPd0Kam4rE2kBwm1DjjBg8z5o3UdIa3vtM1veBIbv7bVBmfrTzyuNUiEcSb7Kprrd1ypLHG6AZ7gSYrWk1MMoJO0lfwtiBgz9qc2TbEza3GPxPIP128ULq7VpxIBDmABPEAcxA/ShZNUxXjaY6v3bTWnBTswLD8W3kBT9uPetaGwvy9/qU3ACQoIbsFJg8+o47UstKAEgOZxJ9IUnEeaP6G6tcVWFxRa/wDGSSBIH8RMTipN6Kqhx8RatYtadSzOpyZIiQOZ7UAnTmcQ0kZgAztxj3o3VaO2JcfiaZhpOfJqfROwiRuOODEA8TAqDzP0Vhg1srq9JdG2vAQc7REnmTGa1qOp6a3+Mb8QFA5ny1ProBDEpmOQT95PilV3pchRsQAtLbmMx5AOaXycv7Md4uKqKGPwrdtn1bQImJIP0mub/Wh+13EuyNoAEj25HtSbU6JluFrVwAE5x3HECibkPA1Chm4UgbWH3Bz96f6/ujFCfdbQ+3Wbg/EP/bdn2rvS9V2JsvgyBG9YIP5Gqtc6ac/LuyO4uL/Uf2pRq/h3UhSQPmLJMWzJ/LmKIYIN/wBhMmTIu0N9B8U22m3AMEyTcjEntU2k1cIRZeWUTCvIUScz3qsdE+GmLG5dBSP4dhBJ7TPAqxaTdYQqltBuEEnuM+fc105MUKpEoZJvbNa3rjoga4ofcJQMoM8AyajXqumchflix/ukcjExtyD9amsCQFuIvpHpk8CfUJHf6ilV3QKzlmUsVwBB4zExWLDHoHll2R/GOvtsLIs3rv7sMfVI3Boz70L0rpv7Rb/88FRncDInn/NWYhCottplcL+E7WkDsMc0VotDZuW7oe3sYIYIkAjnb9Y/OntRVE9t2yl3PhC2hFxbynaR+ESfqM96ba3VKzn1lSSBBScnwTU+j0os3LZt2ySu6SQRIIwAOMVZbsqg3oNzKGELMT58c1sm+27CMNVHQitaW4eLrXRO0gyBnxJjv9qymfROjEWXdrqoj/hnncpO6JI5x+VZSSk09DxgmtlXs6bZm0W4UgzIk8iJyfej31N1nd29RX8Zj1GBPntQOn1oFz5aoQQPUY4x4opnH/kVmZR/5AZgGImO3ipO26ZSNJWjs30ugsfV4A59x2zx3rhNJaKMyFJAAUEd/cz4pn0LptsD5jgtKllKmS2f6f1rL1pGE2kJNza5VsyM7TPAmkbp0iiVq2Q6LpNzdtUqAxBXHOMgkE7R75oy70VLb3D8z0nCrPnnmaYaDqBsqbbLG4EiCOQMjHbIqvai6zt/5GQxjA/IUv2k+wpRCWsmSzMUTKkSee20R470HYv3ebZY7iAsniOSR+Wa3pvmNd2m4X3qSWJ28Yg9prBqFVSGMEnMkyfv2FNtf7BNPvRx1fqd5PSbcTBDKT9xEd6J/wBVJINy20QJKsP7CgbcgiXhiIkEnHj6VPrtGbq/L34POTgUOKpKjYydtpnT66yWI3Hb4YD/APVEdQdbYBALIxABB89qpGvtGyy2xnMrAksO30FXzpt8tbAkrt2tsaCJXPP9KfJjhGpCY805NpkK3FIJBgDkc/b60Ml5w020PHLGPp5rlLg+Y7KghmLHyCOw9v7mhtdeFv8AeNcheI3HBP8AOpxjcqKPJr7C/wCLdLqNRdV0cYQKfVBxXPw3p9RaZ/nMSu30y85mmXzVa1KlGJXBOaTavSO+2XtpyTGCeBXoR1GmefN3K0Oel/tdxm320Cz6SrcmcTPtRGg07h7kSGjAIkMTKmDIiCBQXQRctoAWDpuJJPMgjbz7Uw1vVbbBdwMCeMfXgfSsd+jVTBemftgf5gtMx/DtEkd5NMdXr7y/w7c53j27Vz8P9bRA9xH+WogT+dOH6m7g5VwTIO0GZHnuKlKSvZSMXWmI+n6q6xMkEEdhnnxPvT7/AE9r7ht4CICqktE4z54zVS+MxZS1vsIFuh9rbRnInge9J9D1Bgi7wQNwYLgkk8kTwfrTKHNWDyODoefFCSFVGd3VzORtAn35P2rKW3dEl9ty33QBiVV0JOY7ritVWKjFUyUuUnaRYtPpipwSIKlmJGZ5AmIpb8XpssbkPoLGRPqlm9U5g/SmWnv23tN6wCeFgHPfP/FVb4i1e2yFKqZZQH/iMdguYH3rjxRuSOubSix90PS3Lli2EYk7sZx+XYcUJ1dNUpe7cWFBAJUwuDAj2rjomqNpLTBVJXIY8RPf8hVk1fxFvcosOoH8Qg57z3+kVknKMnStCrjJLdCjpnxERsAtySIU7SxJJ7cZqbq6PBuXhtciFiBsjJDDsSOCTUHVurC1dhhcVjBA8QMRkR5rWl+Vqwd5hJPqYEkn3A5jPeqxxx/tVE5Tf9bsk0+pkItu6Y2hmjkMfeM/SitPbuajcxa2QJG50kk+MRRS9GtG0La30MTtLKywD2kTUXTenXLFobWV33ZTfyPIx+lNWriZe6kRN0tyN3yQOw+We3E54q09U6JprdljLlxbnaD3CkiY+lAaZlb1FYcwD378T+dWbrWsS1p7jBJdkHoI5/hE+BS4pcrtD5Fxqjz19RY2bfXj+I/UY4+v51IW0TBdt5rbCMMAwJ7nkGlfW9CLpV7dq3b25O0mcD9QT/8Az71X7+uvC4Es9wS0CeMUyhGSElOSLLqTbDbVuSecDHtx5/pSLqttXlHIZRwV8+1dmwQit6nfjg/fgVAl3Z6HJ9LYTyPE9vpBrYKnaEk+RJ0q6i2fS4DrMAjwMD61mr6j8xEDqtw5Bx28qfPtSjqGlvsrMlnYingGl/SbOougi2QNon1NGM8e/wDaqKCexHJx1Qy6Frru/YFYLzLTjmJp7cu/MbYdimMm4YH2xSD/AEvVhR6lxn8YJox9KhdXJYuM7So2/f1Uz2Yl+jvpmns/Jdbj2SrMD6HgYBjxnJp3pNcqIAsBRiCDx2+v1qu9KKKFgqFAygGCfzojrWqa4ob5jEE/hMkD6CueSuWzoi6iTNqWW9dICqDJBPvwRPnxU97SLsVjbQXByUyGB/k3tSz9q2GQr5xkACccASTTy1prJAO0biAdpMmWycUN8RoLmgHoyLdvlArHZt3nAGSf1isqx2fSu5AJXBSI2gHJFbpJZHJ2Vjj4qisdU6ZqdNu+baYYgXFHpYT5GFNUzqutYuqkYn0kHzVx1/xfpL4O86lpx+MkfkcVVPjC3ZQ2HtK6/MUuC7A4mBAAFdGOr2jkn1pjnTGVW20n6HGTRL2/2Z1coXB98BfekN7UtiMkQCB2JzJqyWOr2jFtyCSADkRxPip5LjtIbHT7EPUut/NuMflq2YBZjI9ueKb/AA/rAbe4LsknAz3rr4h6B8y3v06jesfgH4vqKp17UXbVv5bArOciODODVIcZx0TnGUJbLhe0WpP/AI9Uy+xX9KtvSrs3FLP8uAPWTEHznivNdH1K8yYBQEn1ZOOcDkn71b+m9CuvpyuouQpAhwcnuZ3DHakypKuQ+Nt9FgvNZF92LAMAIbeCGycwDyeasfxFq1bTbcz6Z25aJnAGSK8l6dft27t0MDs4t7uWz6p47U/udZ22sKqrEFi2QJkcAR+dSacHUfZVPn2D9G6eGuM1xiRPp7Ag4WSeCTSjSaU2SCywxJ3CRkeN3fxinmk67CMiC2+8jG0scTECfeu06FqdQA+1fChsTHvECtTSWzKb6JOjdesqpUKqGBz25nP5VT9bqC11m0xUqxJDMM/rmrQehaidr7LYz+KTx7QJ5qXS/CZdQRfkH/baj+bGkjPHi2PKGTJoo2nXVNcDXMjMgkf9imNnTqJxBOPTn9BVs1Hwuqsd7ts/CIILEkf+oA+9B9W2hE+WflLuG4xJgA9xiTiredS1El4WtsAt9FuEAiwR3k4/rNE/6De7hBIES4Ez2zSHR9duBiEuXDJMFjnniO30q9W+kXbgR/2l1bn1oGX6Aekj86nlnKHbHxwjP0UjqnQr1sqQbcuwVdjTkgnPtinNnpV0JtuhYUYfd3+lONP0S4zKRfWEYtHyeTnMfMnuad3Oi2nP7xQxkExIz3xmkl8tUkx4/F260Vv4fubuQrMfBB3R3zwaZ6ZdNaJuNbKMTBkg7iBMkzjNBXumKmsS1aBACm40GMAwBMY5NOLnQdOiOUWXIna4LCfJyOBmKHNevY0U0Bnra7WkbCSSTyp4HIHEVlI16BcF2HZmQrCm0NokmTIYnt2xWUccf6Dnk/AbXdIs7GuMikhTzjaZERjPelOq0a6pVAViVgKT2BPAkDAq6aG2xWFt70aDuY4A7fWlKiLpS4Z7ggH0z47Yox5pK0LkxRtNIp+vsBCVNu4nBLAjkfzFPdN0y3ct27l0NBI+XcgDIwQfNOk6QL1o2774xDQJHuKFRbNlTaF43VBgDEY8VR5uSr2TWHjK30dXtYtsS8qeFKHJJHiKYP0G1etqXYoPBEzEZOeea5t2hqVW2i+gESYlvf8ASrpp9EGBGzap84/SubJNxWjoil7KNc+HNMGVbG3d/FuMz/Op7vQgMXGLCQAEHHtJ/oKuWi6Np7WQDPeOP0pf125bRlZMEZZZ5iCP60eZ3VgoR7orw6XZserYHY4JIzn61Np9Qtu4QRGcjsI/+Nav9XMv+6UqwkZwI9zxQesYNdUMQpKbnPsB6fz8e1PHf9hW9Uh3revK/wAtSSAXyQxEj3j+VO7WstFfS4P/AGYqkaboty4rcWycjeIz2xyMTmly/DeoVvVctmDwrEE/epuEJKuRqlKP+J6YdWsAbont5Pat2iDuKk7iB6ZwPp9a8+1OhdWRt7AD+FjIB7+o8zirR0m8SQ2/0nBBAx9/FSnBpadopFp6qiEW9SXIYEqGJJLAR4E9xHaKX9X+EF1D2zvFpVn0oJ3SccYHFXBUVpBgrzHkUNqNULZAtquffH+a1TktrQcU9MqVn4Z02kh7vrcmVDeaIfUK6tdLsR/tzCADjFOuodQt3Qtq4ku0bQZGRyR3oPW9HtXFhtw7EIxWf71s8iv7tjY4vfBHnvXPiP5sIhcIMicFpwZiu+m/EhQBflq6wBG4g/Yjirp1P4a019NjArBEERIAER70ntfAFm1uZne8AMIDtP3jk11QzYHGmjnnhzqVhnSPiDS3H3MpsXBHqYyO+N08UH1/rd83D8lYtDIIO43PcQP0mp00thWUfIa0Wz6hIEeSZgmacdA1StuZIEACVPjuQPSD9BU28cXySHSySXGyu6D4l1lwhVssGx2IEe8xmtVcbupUfxMT3+1apVmXqBT+PJ/5kXUrf7s7lfZyRvIz/aqdqLxY/u4UcyfUcdp7Ctdc0+pClTduXAYkmSP1NQdNtsVG0GJAk4yf6U2KCjHlysllk26qizfC+l+f6lXAiSQds+OefMUL17ozC6zhSQd2NsAATxnxn7Vr/S3dFAvFRk7YwCYkx5xROn0WoVWBvhwV2w4PBEVnkinaYzwzkqaCvh0NaCtI2lR6fpwTjmnd3qkD1Y96XdGs/LtBHeWGMDBAqb5QM7BXDknc3s7MWKKirRwOo7xKvP8AKaU9ZUuh3emI9UcfrkU3GgUiWTJ5BwfFcaTodkIQASDj1lj/ADog4xfIMm1xVFG6YzhrgZp2kcHEew/5qyW7xH702iw2wsiP68UZrenKuosbLBZVDboX0+qNp94oP4i6ZeDzbccYHAzj7V3vIptJ6OCONwtoXdY1t0xcVMsYa2GyPvGazQdSckrcXYRgjx3H6VW0e5ZfY3I59/pP8/emTbrv7xTBHK9zir+FJIh5G2PRe7GCGGfp7006Vp7SgpuYkRIH6AGaqCBmXGIOM9j2p7pHKlWE7uBnGe/vUcuKkWxzd7LI9/07uNoO7BmB4zUGo1NsJvQ5AYieJMAEjmptZpl2b2/EBHJH51Ruq3/mKCqAFmZTiYA4z45qOKPkKzfA61emFxxde4zP2MxtI7j29qY6L4pNtjb1KyBxeHH/ANh3/OkujcxJzEcGj77b7fHYg57H3+tdOTCn9ZI54ZGtxZcdHqEvCbThgDyvapHUAeox9a8jGpexc3WHKEc5ifIivRtB8V2rtjeQVYSCpGZA7feuXL8Nw3HZ14vmKWmHOLZmWkzMzQ+qsuF9AwBgAUgu/FS7yoSAB480m0vxZea4M4mPanh8TI1bMn8nGtIZvprjGe4gAMp5PPB+lZTLp2ssMzM1snsfUfzrKtylHVElTHtzQAA7WJn6YpbpbHy/S/4ixJ8RyPai7OsxtiQRn69qH1V0NbIjcwBEx3Hbk158U0qOxu9sMa0I3CNoyc8TU9gedvHn/ppX0W76V3tJM8ngD/NMtJbUA7yvOMHjt3/pSvGkHlYQgUkzEgR/itFkE9vrj9a0EUEmQfp2FSRxBMHOB/zWdejW9dmrerthZUg4813YvErDEZGc/wBaC1eihDshYBPH34pHb6uHAJxtwQRnI71aGNzWiUml2Wy3qlxnmq9q7ri6QwJUzQOv1cMhGQzRgxB7UF1DqLby2AB2PP2q8MRN5EugTrekSWO2SDySZHcxFINNqn+aQkBTgSZmrH1Ow11dwtsQJJhuJ8iKq12xsZ1BVWRd8z57A16OL+tHBl1KyxaD8O3blTz79qfdEWYDDMyQRSHo2mvlSV9YJEsDgHx+v61Zug9OdNxMk+1c3yGkmjpwJuhh8Rg/KJET4J581TNBs9eGHEAn64o/4w19xJXZIjnuKpunuOzExECefH+TWfFxPgHyciUxvatg3CEkiM/am/TbAlwxMEfp4quaLWsYhSTGOw9qsnTWSQziWjC8jnNVyqSJ4mmxd1X4RUkXBcfbyWb+E+T7dqQdU1wRtoKkDEgyI/5r0bWXlggq30PGe1VbVdA0rNwUJIMdqXBlbX3Hz4Un9BHptQ5whIk59PHiP1rZtReyGA8QRxyZOINEP0N7bShMZlge3aodV0l3uBw5ZCO/aO1dPJPpnLwku0WTpoLXRIgMMBSIxyfrWVF0RVSASQpiM8H2NZXLNtM6YPRY9CmwZaSeY9uBQCMVJdj6gcdsHuff3qfpl0ljzCz25M0Vctd/TBIOROJrium0zsknxTQX022hSSwEjJ4/KmFrSLAgzjnvS9dEDAgFZaVPGR+dbGmFkFVKAnGNw54BJY1H6yembcktk13p2QIBPcn+4HOaF69r101h7zyYwFHJJ4Ao/Q3CyyyksDBX6R+vH51vqvTbV5QlxGeH3TxETHHMiqQxvklLoyeS40jzmx8d3nj9zA45Pqx7iPtSjUdYuMxIIExPmc/nXpN3SWkRdtr5ltT6WTtByG5zPNKNSdFdcB7C99zK8EHtgCu7HOEW1GJxThN1cilt8RXCy7xOe/MimWt1JvfLc4XwRBxxHmmPV+gaIwyb0z/CQx5juDXL6DT+m2DfZBIJYhSD/DAC96ryh6RPjO+wi7r1FliA/wAs/jxM54qjfEKWze/dptDKCR9cg+1Xvpa2w7WmdzIEbhPPPAHtFT2+h6W2+5yygkgBgP8ANLDLGDeikscpoO+FkFvTC2hE4YkblMkd/pFNlsEMfX3xJOPvUWn6xZ43KgAxux5zmlfxD1jAa2yvb7kNI/TivOfOc3o6/pCKpnHUtW0OoZZM57H2pFc04uBkaN0Y29pEc/nUWrupcHpVpJwMmJ9qF0epKkM2PvExET+td+OLjE48krdkWm0txBKwwA7ngjAj60fqBcsRccEiBGMz9KzTa7dcYqkqxJKxiefyqyWtCSvqtLB/2uSMZjPFbkytVYY8al0Jb/U3ZS2Y5wKHsXmdgZEgCPv7UbrCpkARzIB5H9KSWtcbdwqQAYBBOInt708aa0E3Utlia7sMzM5PgRx9Kgv3wfUFk9vegb1wsAQpbdmAePemHTbEAbjtGJzz9KV1FWMrk6Qu0Whu7YIEqWIzMT7d6yrDp7FpGFwfMLEwFjGM5+0Vuk87DwAnTdQFgGQx/FOPv3o5tbuEIMnMz2qK50lydxEjtnsP+ioNVoLpG1BHpmRH5H3iuZOEndnXUoqhunVfl7VYEbgPUBIB98zH0pm2+HHIPESQM+ftSnS6LdaNsgexn1DHtQ9jS3FuKCXUwREmGAPpIg+PPmsXB2l2LJSHiN8lVjNsmJmc8GfYZpvpWLruggieRFV0at7FsudpT/aAT5H4ewrNLfupFteBnDSCAOxI5k03GyfKiyICJYzOP79/OaU9V+FrTBmTahABOMHnJA4rNNJQpde7tElpOc+rJGYHtTR7dvaCql9wmSfpzP1x9/NMlx6Fbspmk+HHdgVZGXiZOR5mOKNu6Y2LYcsME74ODGOIx4p6epDcLaNyYG0ARHY+1LNdaYW2uEC40knYP1g88U08j6CKoXdR1NhSA/pB7qeR70Bc+Fi8mxc2CJVHydvkEY/SqjqLy3tSAWi2xEgDx4H/AHmvVLdu2bNtdrGRCj+Jf71Sa8VCRl5P+jy3rnRL1yJjcMTPI9/1/OlNjR3ElZCA8gNg/arZqtXctXCPxjOGWcTgyMig9T1ywolk9YghSPf3roUpURkot/gstJeHG4SI+sUE/Tb118IwIY88Hzx9q9I/1qz8kG01ss+Bv/hP/wAsYAxQ/wAI3bT27l4xDXGgbsLxO32Jj8qi/kSUXLiUWCDaXIoVk3tJc+XeUoeRV76Z8T2yQt2AYEMMA/XEg+9B/F/7FeUJculHE7WIJAnz5FUC+GtkLuDYwQf+waeKjnj9lTEk3gl9Xo9D1GgubHuCWGWBLT3zx2qsDTm629VIEEmeTFdfDXxLc027due2owsTkx3jFWP4BvreF0EFWFwMDHZzwfOax8sUW/SHXHM1+kehskqFOT7jOPfxV30ujbaAdpHbGPpXH7KoYkrjOcR+VEnUKBgxArzcufn0d+HC4HVrSDIMAEcAfrFZUVvXLgzOY44rdJFuijx7CjYtgRuifcZ9q03T1bkYjg1pdOCJEmc5Pn35qXS2gmIxMg/3qap9CNtA9y3btKTG2O4/77ULrTgMNx2qQIg4/nTdrW8hyCCARE4z7UFe0wHqB2jv6fNa7TtDRkmqYsS4Hhsq4G0DEHwG+9DozrcAj0hYJj+LknninQsK/dZ7Rj865bSOobJI/nVYZ2TligJNWklrm1i5kNsfIU8kKQZMVYNDfa5aRrTApt/j9RBH0jH9q40nSyqkp6Z47jPeOftWtBoRBI3LPIEgGJE7ZgCrSypogoU7BOq9Lcxd04G9eQvckSRFI9J8Sar12W05FwfgIECeQG8D+9WC98O2s4YgkMQSYnzzUzdOCrBAZTzu+gHit80a6DxNvs806R0dluE3rZDDOfM5jyPb6Ux0p1D/AL9XMK4icYBiF8nnFXa90tQFRAFBJmO0jmDQN/4Xw0XSoIwQMyPNN/JUuzP49dAOu0lp2Fw/h7huJPIDCpL3RNA65FosIAhiT4FIuo/Dd9UCi6HCkuuMSRkE/lTPTaO8bQHyg4kSD2AFba46kbx3VAF/o2nF5AdNCksHaWAx+mfpUuv+GLW4CwiqhVmALHJEQB55NNxYuAYtt9zge32ogWr8SYKEZU544j86VfId0UeBPaPKdat4sUNtjnuOIpeNIzNAtkNPevY7Vu7AO0e4mpL9gnJTdu7xxFVXza1RKXwb/wAigdB0rNpxb2FXBMzPqHbtT34X0d2225U4kOpMY8AH270909h0J2owngwP51OdVcUkkEcScGanP5Llarspj+HTTvoZqZ948ioE0og4A/QfrQ51V042SPIMRXf7VcbDIY8YM1x8WdSu9G/9CBP42j/uBWVn7cQMmB7gyP6VlMmD5e2NbYAG0iV7VlvSJgwceGP8prf/AH6VguHNQUqZJwsIBitMo9hihxB5IkeK6L0OZnE7awhMkCpFABkYgVEg7/zqLUajb5zTJhxvQa109q4LnA5/TzQyXPMx9alYUymL40jbHxihNaFkOzH0/wAIOCfeub1xpACnJ+1BXZuMynERAxMDvWR5N6H4pdjIviTxmSO3FcHHqk7e0ZBB70j6nd1Ei3aVG3SZ3EERwIg5P9K5tanUAKlwwWBETLL3zAj2q6hUb9k3K5UWFCIhoJjkCigVjH1qrvuRAzuVbtIwexo3TalllnYFe/aKXi/wpJL9HAcn/NSKB4pWXb0lQIPc+DmR5rq5riu0RJMgTxj7UiTTMa/BlbCwJrG2zII/OlidRf8AiAH0OZ+9df6iAAYwfy/OtbQKDDrumDd/1qBumLnJiK0nUlPOKk/ageCPyopG/wDJECbpxX0qWAjmePFCN0i4CSLhPj/IphqtZtMkDbPIbPtiPNKdT8S7GwhIGPApljk+g8rRBr+n6qJR15yP81lTH4qTumJ7VlXh5IqqJympbsfA4HiulHic1zeiPSRXAXGInx71wpFu0dsoHPP86itkADGBx7USl6cGPoa1qHVRmAO5ocb6FUq0wcXAeO1AdWv7dvMHHt96k1d+2F3Iyz4J7fQGq7rOs7wbaS26BnAGcmnx45Wa5osVvUEKuOcAUbbclRuyY8Up0C3LjEusLPpEcdp9qdWrE4LSPascN6ByVbIrllWEcfrS7WdCJfejDdgSfHfFNr+mOIJOe0VyLZkjP3GPzFauUTOSfTF1jozi5vZ5hQAIiIPMjPmuus9NN4Aq7KfIaOOPejIaR6cexrV1CQZA+lDm+w4pi21o74BHzGIP+5if51B1m0sL85A+e4nP9qaPc+WByVHIif1qNNerQO85BxQpPsoleqILGoSBtGTwsYHbA7CuvnHftKY8gc/pRRtNO4HEcAZNDqzkyJB+hjPsaHMEl6JFWZAz9/fmov2B5mQcEbT+HP8AM1JuuAYEtIEkfnP61Lqbe4BQYMziaZTElHYB/p0DmPAGaCvaS4Q3qbOPQwG2P60XrbTFS07GHcNjB8eTSbWfEPyt2FIEctwe+e9UhCUto2WRJfYnvaUtI2lW8nPP+KD1Oguz+LHbHPmRQFr46siW2eo8jz4zTG18daQgesByMjxPI8VZRzRfRHyYWgUaC6pUMsjMdvvWqc6Lr1i5MukEgRMj6xWU/lyLuIvCHphd240n1HMVNpCSY3GsrK8s9H0Crr3DYP8AuP5cVjdVuYBggxyJ71qsqiEa0MbukQupZQ2O+Y+nijrWnT/Yv5VusrW2QaQTbxEACpU4rdZTIgyO+0UOrkMc1lZU5N2h10caa+WLbgMAdqk1DQBAGaysqpqBtQn7pyPSfI/5qE2FMyJgkSfaPFZWVOfQybsiuXShAXA5o7RXCwE5rKysiVktBSKM0HqWKkAeKysqnolDshuacXF9ROfFUjXdEtMxU7uYwf8Ait1ldXxm6JfIK11/oVq0F27szJJ/4qpXLIk5OKysr14dHl5PRvQiXFZWVlNSZNt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6" name="AutoShape 8" descr="data:image/jpeg;base64,/9j/4AAQSkZJRgABAQAAAQABAAD/2wCEAAkGBxMTEhUUExQWFhUXGRobGBgXGSAeHRofGhwaHBgbHBwdHCggHBwlHBwXITEhJSkrLi4uFx8zODMsNygtLisBCgoKDg0OGxAQGy0kICQsLCwsLCwsLCwsLCwsLCwsLCwsLCwsLCwsLCwsLCwsLCwsLCwsNywsLCwsLCwsLCssK//AABEIAPQAuAMBIgACEQEDEQH/xAAbAAACAgMBAAAAAAAAAAAAAAAEBQMGAAECB//EADkQAAIBAwMDAgQDBwQCAwEAAAECEQADIQQSMQVBUSJhBhNxgTKRoRQjQrHB0fEVUuHwM3JigtKy/8QAGQEAAwEBAQAAAAAAAAAAAAAAAAIDAQQF/8QAJxEAAgICAgIDAAICAwAAAAAAAAECEQMhEjETQQQiURQyQmEjgZH/2gAMAwEAAhEDEQA/APXEaRXVchakignRGwrUV2RWttAUaitVJtrUUARmtCuyK1QYZWVlZRYGVlZWUcjOJlZWVlFhxMrRFbrKLN4nO2s211WUJhxNCt1qt0wVRlcsa7BH3od9VbLfL3rv52zmgKJ0rK7UVlF0FAK61v8A4z96kXWnwD9DShtScACfqa4bXAAbiADwOf5Vw+Znc8UB6NYvfFdDUr5pCeq2sZA+oNb/ANRQ+oOuORBp1lf4K8MPTHh1K+f0rr5q+aUW9WGBKsInsD4qRp7yeOO9Z5mHgQyN9f8AcPzqM6pR3n6UsCT3/Wu0tk+fz5o8xn8dBja0dh+tc/tZ7KPuaHuWlOY+1cowngVnlY3giHrqgcHB9qmBoIWgeD71IWK8ULN+iywL0FVlCLqo5FSDUrVo5EyMoOPZPWqjF1Yma5bUL5p+RlGtbqltqWbgUPpepIwLGUExDYPFKPjPqa27AO6CzY+wmqB1br/zNq24IEZ8nvUZTmpaKqEeB64NZb/EGWI5mg7/AMS6ZObydu+K8d6l1R0tBTg8jEz5mlLD5yltwEAgj35xTRySYjgj1TqfxY6vCXLTAcMo5x9SKj0vXmWLu22zN/ERHPHB7ifyryeLltQJLSSAN0D2miW1mteBaJIHZeB4gnmkknd2UhVVR6jp/jxy5AtghRJInzWVQ+l9Nvsv7wZkYUiR7E/zrKxz/wBjLHfovt2/a7yffwY5FDpq12zuDfTPH080JqOrBbSfMjBBAK8FhEESKna5atj1SZClSo457Tkg+DUEizf6F3by7lMwT+EN+taQmPw4mccRS67q0S2oPrPqMQFMiIGd096H6frOGM7Y/AhIGcwSRB/KnT0I1sbhwP8A1PeSI98ciiLWvYMCWHiAZMn2P0qv9a1ptOisMMk9xA7YyIn+VH3NIzC2AJZiMNkTtJ+1HLVsXj6Q6XqJBzkeCsH7mjLfVhgbYHmaq7ahrY+XcRFYEgupJUf/AFIz+dcdU1220Da2vcPgGcx24rFTHTaLd/qAz/PnJMRXWqvhVZiAdoJJ+gqk9G6wX2bpZo9Qx/nmj+pau29koJYt22wMfizPH2rJKgjOx4vxJZCg7tvHPGa1oevJcYqTB3Qqxz4j6155b090ui/KBYgdyAR2/XtV16d8NOmy7dIUqZVQODHAnmpycUux42xg/VAw9OAcZ8z/AJpfqbpu7Bu2kEwVxM+1E6nR24Csp3SSIMR7mpH+H0YAExAxGfrUvPop4v0h19s7QrXiD2AAz+X86jTWEesE7QBuUifOQefFJ/iLofy3D7nZf4RAI3e+R7VB04akT6SRt4jC/Q9j+dM5yq4sVQintEvxMLmpZRb+XsH+9gsEjwarWv6dfssm1C5xPy1kT/7cVYrjOXDOwGI25k/WIp3rLCX7SorrK/z/AEo/kSilexngT6PO+qIbmHfZbDcKBuJ8e1RJY04OwpcYd5aMfarkehugl0Dd5X+xoUaFWBYgAfl9ceap5166J+D/ANK9YGiWStvcZ/jdiqn6E0+0Wp0pEXFKAkbdp798Uut9YsB0RLimQZnzIgZ+9Wa6ibgq20OMmMgmiTvuzY6eqJbfTbLQ1q5ieDxmt1Wtbda285CMx5MAEcRisrY43XY7yx9lbvX791wbmXJPjJJzjtR1pb0pK7QpgEkeTgRmrPd0Kam4rE2kBwm1DjjBg8z5o3UdIa3vtM1veBIbv7bVBmfrTzyuNUiEcSb7Kprrd1ypLHG6AZ7gSYrWk1MMoJO0lfwtiBgz9qc2TbEza3GPxPIP128ULq7VpxIBDmABPEAcxA/ShZNUxXjaY6v3bTWnBTswLD8W3kBT9uPetaGwvy9/qU3ACQoIbsFJg8+o47UstKAEgOZxJ9IUnEeaP6G6tcVWFxRa/wDGSSBIH8RMTipN6Kqhx8RatYtadSzOpyZIiQOZ7UAnTmcQ0kZgAztxj3o3VaO2JcfiaZhpOfJqfROwiRuOODEA8TAqDzP0Vhg1srq9JdG2vAQc7REnmTGa1qOp6a3+Mb8QFA5ny1ProBDEpmOQT95PilV3pchRsQAtLbmMx5AOaXycv7Md4uKqKGPwrdtn1bQImJIP0mub/Wh+13EuyNoAEj25HtSbU6JluFrVwAE5x3HECibkPA1Chm4UgbWH3Bz96f6/ujFCfdbQ+3Wbg/EP/bdn2rvS9V2JsvgyBG9YIP5Gqtc6ac/LuyO4uL/Uf2pRq/h3UhSQPmLJMWzJ/LmKIYIN/wBhMmTIu0N9B8U22m3AMEyTcjEntU2k1cIRZeWUTCvIUScz3qsdE+GmLG5dBSP4dhBJ7TPAqxaTdYQqltBuEEnuM+fc105MUKpEoZJvbNa3rjoga4ofcJQMoM8AyajXqumchflix/ukcjExtyD9amsCQFuIvpHpk8CfUJHf6ilV3QKzlmUsVwBB4zExWLDHoHll2R/GOvtsLIs3rv7sMfVI3Boz70L0rpv7Rb/88FRncDInn/NWYhCottplcL+E7WkDsMc0VotDZuW7oe3sYIYIkAjnb9Y/OntRVE9t2yl3PhC2hFxbynaR+ESfqM96ba3VKzn1lSSBBScnwTU+j0os3LZt2ySu6SQRIIwAOMVZbsqg3oNzKGELMT58c1sm+27CMNVHQitaW4eLrXRO0gyBnxJjv9qymfROjEWXdrqoj/hnncpO6JI5x+VZSSk09DxgmtlXs6bZm0W4UgzIk8iJyfej31N1nd29RX8Zj1GBPntQOn1oFz5aoQQPUY4x4opnH/kVmZR/5AZgGImO3ipO26ZSNJWjs30ugsfV4A59x2zx3rhNJaKMyFJAAUEd/cz4pn0LptsD5jgtKllKmS2f6f1rL1pGE2kJNza5VsyM7TPAmkbp0iiVq2Q6LpNzdtUqAxBXHOMgkE7R75oy70VLb3D8z0nCrPnnmaYaDqBsqbbLG4EiCOQMjHbIqvai6zt/5GQxjA/IUv2k+wpRCWsmSzMUTKkSee20R470HYv3ebZY7iAsniOSR+Wa3pvmNd2m4X3qSWJ28Yg9prBqFVSGMEnMkyfv2FNtf7BNPvRx1fqd5PSbcTBDKT9xEd6J/wBVJINy20QJKsP7CgbcgiXhiIkEnHj6VPrtGbq/L34POTgUOKpKjYydtpnT66yWI3Hb4YD/APVEdQdbYBALIxABB89qpGvtGyy2xnMrAksO30FXzpt8tbAkrt2tsaCJXPP9KfJjhGpCY805NpkK3FIJBgDkc/b60Ml5w020PHLGPp5rlLg+Y7KghmLHyCOw9v7mhtdeFv8AeNcheI3HBP8AOpxjcqKPJr7C/wCLdLqNRdV0cYQKfVBxXPw3p9RaZ/nMSu30y85mmXzVa1KlGJXBOaTavSO+2XtpyTGCeBXoR1GmefN3K0Oel/tdxm320Cz6SrcmcTPtRGg07h7kSGjAIkMTKmDIiCBQXQRctoAWDpuJJPMgjbz7Uw1vVbbBdwMCeMfXgfSsd+jVTBemftgf5gtMx/DtEkd5NMdXr7y/w7c53j27Vz8P9bRA9xH+WogT+dOH6m7g5VwTIO0GZHnuKlKSvZSMXWmI+n6q6xMkEEdhnnxPvT7/AE9r7ht4CICqktE4z54zVS+MxZS1vsIFuh9rbRnInge9J9D1Bgi7wQNwYLgkk8kTwfrTKHNWDyODoefFCSFVGd3VzORtAn35P2rKW3dEl9ty33QBiVV0JOY7ritVWKjFUyUuUnaRYtPpipwSIKlmJGZ5AmIpb8XpssbkPoLGRPqlm9U5g/SmWnv23tN6wCeFgHPfP/FVb4i1e2yFKqZZQH/iMdguYH3rjxRuSOubSix90PS3Lli2EYk7sZx+XYcUJ1dNUpe7cWFBAJUwuDAj2rjomqNpLTBVJXIY8RPf8hVk1fxFvcosOoH8Qg57z3+kVknKMnStCrjJLdCjpnxERsAtySIU7SxJJ7cZqbq6PBuXhtciFiBsjJDDsSOCTUHVurC1dhhcVjBA8QMRkR5rWl+Vqwd5hJPqYEkn3A5jPeqxxx/tVE5Tf9bsk0+pkItu6Y2hmjkMfeM/SitPbuajcxa2QJG50kk+MRRS9GtG0La30MTtLKywD2kTUXTenXLFobWV33ZTfyPIx+lNWriZe6kRN0tyN3yQOw+We3E54q09U6JprdljLlxbnaD3CkiY+lAaZlb1FYcwD378T+dWbrWsS1p7jBJdkHoI5/hE+BS4pcrtD5Fxqjz19RY2bfXj+I/UY4+v51IW0TBdt5rbCMMAwJ7nkGlfW9CLpV7dq3b25O0mcD9QT/8Az71X7+uvC4Es9wS0CeMUyhGSElOSLLqTbDbVuSecDHtx5/pSLqttXlHIZRwV8+1dmwQit6nfjg/fgVAl3Z6HJ9LYTyPE9vpBrYKnaEk+RJ0q6i2fS4DrMAjwMD61mr6j8xEDqtw5Bx28qfPtSjqGlvsrMlnYingGl/SbOougi2QNon1NGM8e/wDaqKCexHJx1Qy6Frru/YFYLzLTjmJp7cu/MbYdimMm4YH2xSD/AEvVhR6lxn8YJox9KhdXJYuM7So2/f1Uz2Yl+jvpmns/Jdbj2SrMD6HgYBjxnJp3pNcqIAsBRiCDx2+v1qu9KKKFgqFAygGCfzojrWqa4ob5jEE/hMkD6CueSuWzoi6iTNqWW9dICqDJBPvwRPnxU97SLsVjbQXByUyGB/k3tSz9q2GQr5xkACccASTTy1prJAO0biAdpMmWycUN8RoLmgHoyLdvlArHZt3nAGSf1isqx2fSu5AJXBSI2gHJFbpJZHJ2Vjj4qisdU6ZqdNu+baYYgXFHpYT5GFNUzqutYuqkYn0kHzVx1/xfpL4O86lpx+MkfkcVVPjC3ZQ2HtK6/MUuC7A4mBAAFdGOr2jkn1pjnTGVW20n6HGTRL2/2Z1coXB98BfekN7UtiMkQCB2JzJqyWOr2jFtyCSADkRxPip5LjtIbHT7EPUut/NuMflq2YBZjI9ueKb/AA/rAbe4LsknAz3rr4h6B8y3v06jesfgH4vqKp17UXbVv5bArOciODODVIcZx0TnGUJbLhe0WpP/AI9Uy+xX9KtvSrs3FLP8uAPWTEHznivNdH1K8yYBQEn1ZOOcDkn71b+m9CuvpyuouQpAhwcnuZ3DHakypKuQ+Nt9FgvNZF92LAMAIbeCGycwDyeasfxFq1bTbcz6Z25aJnAGSK8l6dft27t0MDs4t7uWz6p47U/udZ22sKqrEFi2QJkcAR+dSacHUfZVPn2D9G6eGuM1xiRPp7Ag4WSeCTSjSaU2SCywxJ3CRkeN3fxinmk67CMiC2+8jG0scTECfeu06FqdQA+1fChsTHvECtTSWzKb6JOjdesqpUKqGBz25nP5VT9bqC11m0xUqxJDMM/rmrQehaidr7LYz+KTx7QJ5qXS/CZdQRfkH/baj+bGkjPHi2PKGTJoo2nXVNcDXMjMgkf9imNnTqJxBOPTn9BVs1Hwuqsd7ts/CIILEkf+oA+9B9W2hE+WflLuG4xJgA9xiTiredS1El4WtsAt9FuEAiwR3k4/rNE/6De7hBIES4Ez2zSHR9duBiEuXDJMFjnniO30q9W+kXbgR/2l1bn1oGX6Aekj86nlnKHbHxwjP0UjqnQr1sqQbcuwVdjTkgnPtinNnpV0JtuhYUYfd3+lONP0S4zKRfWEYtHyeTnMfMnuad3Oi2nP7xQxkExIz3xmkl8tUkx4/F260Vv4fubuQrMfBB3R3zwaZ6ZdNaJuNbKMTBkg7iBMkzjNBXumKmsS1aBACm40GMAwBMY5NOLnQdOiOUWXIna4LCfJyOBmKHNevY0U0Bnra7WkbCSSTyp4HIHEVlI16BcF2HZmQrCm0NokmTIYnt2xWUccf6Dnk/AbXdIs7GuMikhTzjaZERjPelOq0a6pVAViVgKT2BPAkDAq6aG2xWFt70aDuY4A7fWlKiLpS4Z7ggH0z47Yox5pK0LkxRtNIp+vsBCVNu4nBLAjkfzFPdN0y3ct27l0NBI+XcgDIwQfNOk6QL1o2774xDQJHuKFRbNlTaF43VBgDEY8VR5uSr2TWHjK30dXtYtsS8qeFKHJJHiKYP0G1etqXYoPBEzEZOeea5t2hqVW2i+gESYlvf8ASrpp9EGBGzap84/SubJNxWjoil7KNc+HNMGVbG3d/FuMz/Op7vQgMXGLCQAEHHtJ/oKuWi6Np7WQDPeOP0pf125bRlZMEZZZ5iCP60eZ3VgoR7orw6XZserYHY4JIzn61Np9Qtu4QRGcjsI/+Nav9XMv+6UqwkZwI9zxQesYNdUMQpKbnPsB6fz8e1PHf9hW9Uh3revK/wAtSSAXyQxEj3j+VO7WstFfS4P/AGYqkaboty4rcWycjeIz2xyMTmly/DeoVvVctmDwrEE/epuEJKuRqlKP+J6YdWsAbont5Pat2iDuKk7iB6ZwPp9a8+1OhdWRt7AD+FjIB7+o8zirR0m8SQ2/0nBBAx9/FSnBpadopFp6qiEW9SXIYEqGJJLAR4E9xHaKX9X+EF1D2zvFpVn0oJ3SccYHFXBUVpBgrzHkUNqNULZAtquffH+a1TktrQcU9MqVn4Z02kh7vrcmVDeaIfUK6tdLsR/tzCADjFOuodQt3Qtq4ku0bQZGRyR3oPW9HtXFhtw7EIxWf71s8iv7tjY4vfBHnvXPiP5sIhcIMicFpwZiu+m/EhQBflq6wBG4g/Yjirp1P4a019NjArBEERIAER70ntfAFm1uZne8AMIDtP3jk11QzYHGmjnnhzqVhnSPiDS3H3MpsXBHqYyO+N08UH1/rd83D8lYtDIIO43PcQP0mp00thWUfIa0Wz6hIEeSZgmacdA1StuZIEACVPjuQPSD9BU28cXySHSySXGyu6D4l1lwhVssGx2IEe8xmtVcbupUfxMT3+1apVmXqBT+PJ/5kXUrf7s7lfZyRvIz/aqdqLxY/u4UcyfUcdp7Ctdc0+pClTduXAYkmSP1NQdNtsVG0GJAk4yf6U2KCjHlysllk26qizfC+l+f6lXAiSQds+OefMUL17ozC6zhSQd2NsAATxnxn7Vr/S3dFAvFRk7YwCYkx5xROn0WoVWBvhwV2w4PBEVnkinaYzwzkqaCvh0NaCtI2lR6fpwTjmnd3qkD1Y96XdGs/LtBHeWGMDBAqb5QM7BXDknc3s7MWKKirRwOo7xKvP8AKaU9ZUuh3emI9UcfrkU3GgUiWTJ5BwfFcaTodkIQASDj1lj/ADog4xfIMm1xVFG6YzhrgZp2kcHEew/5qyW7xH702iw2wsiP68UZrenKuosbLBZVDboX0+qNp94oP4i6ZeDzbccYHAzj7V3vIptJ6OCONwtoXdY1t0xcVMsYa2GyPvGazQdSckrcXYRgjx3H6VW0e5ZfY3I59/pP8/emTbrv7xTBHK9zir+FJIh5G2PRe7GCGGfp7006Vp7SgpuYkRIH6AGaqCBmXGIOM9j2p7pHKlWE7uBnGe/vUcuKkWxzd7LI9/07uNoO7BmB4zUGo1NsJvQ5AYieJMAEjmptZpl2b2/EBHJH51Ruq3/mKCqAFmZTiYA4z45qOKPkKzfA61emFxxde4zP2MxtI7j29qY6L4pNtjb1KyBxeHH/ANh3/OkujcxJzEcGj77b7fHYg57H3+tdOTCn9ZI54ZGtxZcdHqEvCbThgDyvapHUAeox9a8jGpexc3WHKEc5ifIivRtB8V2rtjeQVYSCpGZA7feuXL8Nw3HZ14vmKWmHOLZmWkzMzQ+qsuF9AwBgAUgu/FS7yoSAB480m0vxZea4M4mPanh8TI1bMn8nGtIZvprjGe4gAMp5PPB+lZTLp2ssMzM1snsfUfzrKtylHVElTHtzQAA7WJn6YpbpbHy/S/4ixJ8RyPai7OsxtiQRn69qH1V0NbIjcwBEx3Hbk158U0qOxu9sMa0I3CNoyc8TU9gedvHn/ppX0W76V3tJM8ngD/NMtJbUA7yvOMHjt3/pSvGkHlYQgUkzEgR/itFkE9vrj9a0EUEmQfp2FSRxBMHOB/zWdejW9dmrerthZUg4813YvErDEZGc/wBaC1eihDshYBPH34pHb6uHAJxtwQRnI71aGNzWiUml2Wy3qlxnmq9q7ri6QwJUzQOv1cMhGQzRgxB7UF1DqLby2AB2PP2q8MRN5EugTrekSWO2SDySZHcxFINNqn+aQkBTgSZmrH1Ow11dwtsQJJhuJ8iKq12xsZ1BVWRd8z57A16OL+tHBl1KyxaD8O3blTz79qfdEWYDDMyQRSHo2mvlSV9YJEsDgHx+v61Zug9OdNxMk+1c3yGkmjpwJuhh8Rg/KJET4J581TNBs9eGHEAn64o/4w19xJXZIjnuKpunuOzExECefH+TWfFxPgHyciUxvatg3CEkiM/am/TbAlwxMEfp4quaLWsYhSTGOw9qsnTWSQziWjC8jnNVyqSJ4mmxd1X4RUkXBcfbyWb+E+T7dqQdU1wRtoKkDEgyI/5r0bWXlggq30PGe1VbVdA0rNwUJIMdqXBlbX3Hz4Un9BHptQ5whIk59PHiP1rZtReyGA8QRxyZOINEP0N7bShMZlge3aodV0l3uBw5ZCO/aO1dPJPpnLwku0WTpoLXRIgMMBSIxyfrWVF0RVSASQpiM8H2NZXLNtM6YPRY9CmwZaSeY9uBQCMVJdj6gcdsHuff3qfpl0ljzCz25M0Vctd/TBIOROJrium0zsknxTQX022hSSwEjJ4/KmFrSLAgzjnvS9dEDAgFZaVPGR+dbGmFkFVKAnGNw54BJY1H6yembcktk13p2QIBPcn+4HOaF69r101h7zyYwFHJJ4Ao/Q3CyyyksDBX6R+vH51vqvTbV5QlxGeH3TxETHHMiqQxvklLoyeS40jzmx8d3nj9zA45Pqx7iPtSjUdYuMxIIExPmc/nXpN3SWkRdtr5ltT6WTtByG5zPNKNSdFdcB7C99zK8EHtgCu7HOEW1GJxThN1cilt8RXCy7xOe/MimWt1JvfLc4XwRBxxHmmPV+gaIwyb0z/CQx5juDXL6DT+m2DfZBIJYhSD/DAC96ryh6RPjO+wi7r1FliA/wAs/jxM54qjfEKWze/dptDKCR9cg+1Xvpa2w7WmdzIEbhPPPAHtFT2+h6W2+5yygkgBgP8ANLDLGDeikscpoO+FkFvTC2hE4YkblMkd/pFNlsEMfX3xJOPvUWn6xZ43KgAxux5zmlfxD1jAa2yvb7kNI/TivOfOc3o6/pCKpnHUtW0OoZZM57H2pFc04uBkaN0Y29pEc/nUWrupcHpVpJwMmJ9qF0epKkM2PvExET+td+OLjE48krdkWm0txBKwwA7ngjAj60fqBcsRccEiBGMz9KzTa7dcYqkqxJKxiefyqyWtCSvqtLB/2uSMZjPFbkytVYY8al0Jb/U3ZS2Y5wKHsXmdgZEgCPv7UbrCpkARzIB5H9KSWtcbdwqQAYBBOInt708aa0E3Utlia7sMzM5PgRx9Kgv3wfUFk9vegb1wsAQpbdmAePemHTbEAbjtGJzz9KV1FWMrk6Qu0Whu7YIEqWIzMT7d6yrDp7FpGFwfMLEwFjGM5+0Vuk87DwAnTdQFgGQx/FOPv3o5tbuEIMnMz2qK50lydxEjtnsP+ioNVoLpG1BHpmRH5H3iuZOEndnXUoqhunVfl7VYEbgPUBIB98zH0pm2+HHIPESQM+ftSnS6LdaNsgexn1DHtQ9jS3FuKCXUwREmGAPpIg+PPmsXB2l2LJSHiN8lVjNsmJmc8GfYZpvpWLruggieRFV0at7FsudpT/aAT5H4ewrNLfupFteBnDSCAOxI5k03GyfKiyICJYzOP79/OaU9V+FrTBmTahABOMHnJA4rNNJQpde7tElpOc+rJGYHtTR7dvaCql9wmSfpzP1x9/NMlx6Fbspmk+HHdgVZGXiZOR5mOKNu6Y2LYcsME74ODGOIx4p6epDcLaNyYG0ARHY+1LNdaYW2uEC40knYP1g88U08j6CKoXdR1NhSA/pB7qeR70Bc+Fi8mxc2CJVHydvkEY/SqjqLy3tSAWi2xEgDx4H/AHmvVLdu2bNtdrGRCj+Jf71Sa8VCRl5P+jy3rnRL1yJjcMTPI9/1/OlNjR3ElZCA8gNg/arZqtXctXCPxjOGWcTgyMig9T1ywolk9YghSPf3roUpURkot/gstJeHG4SI+sUE/Tb118IwIY88Hzx9q9I/1qz8kG01ss+Bv/hP/wAsYAxQ/wAI3bT27l4xDXGgbsLxO32Jj8qi/kSUXLiUWCDaXIoVk3tJc+XeUoeRV76Z8T2yQt2AYEMMA/XEg+9B/F/7FeUJculHE7WIJAnz5FUC+GtkLuDYwQf+waeKjnj9lTEk3gl9Xo9D1GgubHuCWGWBLT3zx2qsDTm629VIEEmeTFdfDXxLc027due2owsTkx3jFWP4BvreF0EFWFwMDHZzwfOax8sUW/SHXHM1+kehskqFOT7jOPfxV30ujbaAdpHbGPpXH7KoYkrjOcR+VEnUKBgxArzcufn0d+HC4HVrSDIMAEcAfrFZUVvXLgzOY44rdJFuijx7CjYtgRuifcZ9q03T1bkYjg1pdOCJEmc5Pn35qXS2gmIxMg/3qap9CNtA9y3btKTG2O4/77ULrTgMNx2qQIg4/nTdrW8hyCCARE4z7UFe0wHqB2jv6fNa7TtDRkmqYsS4Hhsq4G0DEHwG+9DozrcAj0hYJj+LknninQsK/dZ7Rj865bSOobJI/nVYZ2TligJNWklrm1i5kNsfIU8kKQZMVYNDfa5aRrTApt/j9RBH0jH9q40nSyqkp6Z47jPeOftWtBoRBI3LPIEgGJE7ZgCrSypogoU7BOq9Lcxd04G9eQvckSRFI9J8Sar12W05FwfgIECeQG8D+9WC98O2s4YgkMQSYnzzUzdOCrBAZTzu+gHit80a6DxNvs806R0dluE3rZDDOfM5jyPb6Ux0p1D/AL9XMK4icYBiF8nnFXa90tQFRAFBJmO0jmDQN/4Xw0XSoIwQMyPNN/JUuzP49dAOu0lp2Fw/h7huJPIDCpL3RNA65FosIAhiT4FIuo/Dd9UCi6HCkuuMSRkE/lTPTaO8bQHyg4kSD2AFba46kbx3VAF/o2nF5AdNCksHaWAx+mfpUuv+GLW4CwiqhVmALHJEQB55NNxYuAYtt9zge32ogWr8SYKEZU544j86VfId0UeBPaPKdat4sUNtjnuOIpeNIzNAtkNPevY7Vu7AO0e4mpL9gnJTdu7xxFVXza1RKXwb/wAigdB0rNpxb2FXBMzPqHbtT34X0d2225U4kOpMY8AH270909h0J2owngwP51OdVcUkkEcScGanP5Llarspj+HTTvoZqZ948ioE0og4A/QfrQ51V042SPIMRXf7VcbDIY8YM1x8WdSu9G/9CBP42j/uBWVn7cQMmB7gyP6VlMmD5e2NbYAG0iV7VlvSJgwceGP8prf/AH6VguHNQUqZJwsIBitMo9hihxB5IkeK6L0OZnE7awhMkCpFABkYgVEg7/zqLUajb5zTJhxvQa109q4LnA5/TzQyXPMx9alYUymL40jbHxihNaFkOzH0/wAIOCfeub1xpACnJ+1BXZuMynERAxMDvWR5N6H4pdjIviTxmSO3FcHHqk7e0ZBB70j6nd1Ei3aVG3SZ3EERwIg5P9K5tanUAKlwwWBETLL3zAj2q6hUb9k3K5UWFCIhoJjkCigVjH1qrvuRAzuVbtIwexo3TalllnYFe/aKXi/wpJL9HAcn/NSKB4pWXb0lQIPc+DmR5rq5riu0RJMgTxj7UiTTMa/BlbCwJrG2zII/OlidRf8AiAH0OZ+9df6iAAYwfy/OtbQKDDrumDd/1qBumLnJiK0nUlPOKk/ageCPyopG/wDJECbpxX0qWAjmePFCN0i4CSLhPj/IphqtZtMkDbPIbPtiPNKdT8S7GwhIGPApljk+g8rRBr+n6qJR15yP81lTH4qTumJ7VlXh5IqqJympbsfA4HiulHic1zeiPSRXAXGInx71wpFu0dsoHPP86itkADGBx7USl6cGPoa1qHVRmAO5ocb6FUq0wcXAeO1AdWv7dvMHHt96k1d+2F3Iyz4J7fQGq7rOs7wbaS26BnAGcmnx45Wa5osVvUEKuOcAUbbclRuyY8Up0C3LjEusLPpEcdp9qdWrE4LSPascN6ByVbIrllWEcfrS7WdCJfejDdgSfHfFNr+mOIJOe0VyLZkjP3GPzFauUTOSfTF1jozi5vZ5hQAIiIPMjPmuus9NN4Aq7KfIaOOPejIaR6cexrV1CQZA+lDm+w4pi21o74BHzGIP+5if51B1m0sL85A+e4nP9qaPc+WByVHIif1qNNerQO85BxQpPsoleqILGoSBtGTwsYHbA7CuvnHftKY8gc/pRRtNO4HEcAZNDqzkyJB+hjPsaHMEl6JFWZAz9/fmov2B5mQcEbT+HP8AM1JuuAYEtIEkfnP61Lqbe4BQYMziaZTElHYB/p0DmPAGaCvaS4Q3qbOPQwG2P60XrbTFS07GHcNjB8eTSbWfEPyt2FIEctwe+e9UhCUto2WRJfYnvaUtI2lW8nPP+KD1Oguz+LHbHPmRQFr46siW2eo8jz4zTG18daQgesByMjxPI8VZRzRfRHyYWgUaC6pUMsjMdvvWqc6Lr1i5MukEgRMj6xWU/lyLuIvCHphd240n1HMVNpCSY3GsrK8s9H0Crr3DYP8AuP5cVjdVuYBggxyJ71qsqiEa0MbukQupZQ2O+Y+nijrWnT/Yv5VusrW2QaQTbxEACpU4rdZTIgyO+0UOrkMc1lZU5N2h10caa+WLbgMAdqk1DQBAGaysqpqBtQn7pyPSfI/5qE2FMyJgkSfaPFZWVOfQybsiuXShAXA5o7RXCwE5rKysiVktBSKM0HqWKkAeKysqnolDshuacXF9ROfFUjXdEtMxU7uYwf8Ait1ldXxm6JfIK11/oVq0F27szJJ/4qpXLIk5OKysr14dHl5PRvQiXFZWVlNSZNt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827584" y="476672"/>
            <a:ext cx="7704856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600" b="1" i="1" dirty="0" smtClean="0">
                <a:latin typeface="Cambria" pitchFamily="18" charset="0"/>
              </a:rPr>
              <a:t>Dlatego Pan sam da wam </a:t>
            </a:r>
            <a:r>
              <a:rPr lang="pl-PL" sz="3600" b="1" i="1" dirty="0" smtClean="0">
                <a:latin typeface="Cambria" pitchFamily="18" charset="0"/>
              </a:rPr>
              <a:t>znak:</a:t>
            </a:r>
            <a:r>
              <a:rPr lang="pl-PL" sz="3600" b="1" i="1" dirty="0" smtClean="0">
                <a:latin typeface="Cambria" pitchFamily="18" charset="0"/>
              </a:rPr>
              <a:t> </a:t>
            </a:r>
            <a:br>
              <a:rPr lang="pl-PL" sz="3600" b="1" i="1" dirty="0" smtClean="0">
                <a:latin typeface="Cambria" pitchFamily="18" charset="0"/>
              </a:rPr>
            </a:br>
            <a:r>
              <a:rPr lang="pl-PL" sz="3600" b="1" i="1" dirty="0" smtClean="0">
                <a:latin typeface="Cambria" pitchFamily="18" charset="0"/>
              </a:rPr>
              <a:t>Oto </a:t>
            </a:r>
            <a:r>
              <a:rPr lang="pl-PL" sz="3600" b="1" i="1" dirty="0" smtClean="0">
                <a:latin typeface="Cambria" pitchFamily="18" charset="0"/>
              </a:rPr>
              <a:t>Panna</a:t>
            </a:r>
            <a:r>
              <a:rPr lang="pl-PL" sz="3600" b="1" i="1" dirty="0" smtClean="0">
                <a:latin typeface="Cambria" pitchFamily="18" charset="0"/>
              </a:rPr>
              <a:t> pocznie i porodzi Syna, </a:t>
            </a:r>
            <a:br>
              <a:rPr lang="pl-PL" sz="3600" b="1" i="1" dirty="0" smtClean="0">
                <a:latin typeface="Cambria" pitchFamily="18" charset="0"/>
              </a:rPr>
            </a:br>
            <a:r>
              <a:rPr lang="pl-PL" sz="3600" b="1" i="1" dirty="0" smtClean="0">
                <a:latin typeface="Cambria" pitchFamily="18" charset="0"/>
              </a:rPr>
              <a:t>i nazwie Go imieniem Emmanuel</a:t>
            </a:r>
            <a:endParaRPr lang="pl-PL" sz="3600" b="1" i="1" dirty="0">
              <a:latin typeface="Cambria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7020272" y="2924944"/>
            <a:ext cx="172819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itchFamily="18" charset="0"/>
              </a:rPr>
              <a:t>Iz 7, 14</a:t>
            </a:r>
            <a:endParaRPr lang="pl-PL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4.bp.blogspot.com/-KypkpDwlUyE/Uz-4Bv44awI/AAAAAAAABNE/OcHrzvZuTYc/s1600/1557606_271098669681647_127009936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200" b="1" i="1" dirty="0" smtClean="0">
                <a:latin typeface="Cambria" pitchFamily="18" charset="0"/>
              </a:rPr>
              <a:t>Dlatego w nagrodę przydzielę Mu tłumy, </a:t>
            </a:r>
            <a:br>
              <a:rPr lang="pl-PL" sz="3200" b="1" i="1" dirty="0" smtClean="0">
                <a:latin typeface="Cambria" pitchFamily="18" charset="0"/>
              </a:rPr>
            </a:br>
            <a:r>
              <a:rPr lang="pl-PL" sz="3200" b="1" i="1" dirty="0" smtClean="0">
                <a:latin typeface="Cambria" pitchFamily="18" charset="0"/>
              </a:rPr>
              <a:t>i posiądzie możnych jako zdobycz, </a:t>
            </a:r>
            <a:br>
              <a:rPr lang="pl-PL" sz="3200" b="1" i="1" dirty="0" smtClean="0">
                <a:latin typeface="Cambria" pitchFamily="18" charset="0"/>
              </a:rPr>
            </a:br>
            <a:r>
              <a:rPr lang="pl-PL" sz="3200" b="1" i="1" dirty="0" smtClean="0">
                <a:latin typeface="Cambria" pitchFamily="18" charset="0"/>
              </a:rPr>
              <a:t>za to, że Siebie na śmierć ofiarował </a:t>
            </a:r>
            <a:br>
              <a:rPr lang="pl-PL" sz="3200" b="1" i="1" dirty="0" smtClean="0">
                <a:latin typeface="Cambria" pitchFamily="18" charset="0"/>
              </a:rPr>
            </a:br>
            <a:r>
              <a:rPr lang="pl-PL" sz="3200" b="1" i="1" dirty="0" smtClean="0">
                <a:latin typeface="Cambria" pitchFamily="18" charset="0"/>
              </a:rPr>
              <a:t>i policzony został pomiędzy </a:t>
            </a:r>
            <a:r>
              <a:rPr lang="pl-PL" sz="3200" b="1" i="1" dirty="0" smtClean="0">
                <a:latin typeface="Cambria" pitchFamily="18" charset="0"/>
              </a:rPr>
              <a:t>przestępców.</a:t>
            </a:r>
            <a:r>
              <a:rPr lang="pl-PL" sz="3200" b="1" i="1" dirty="0" smtClean="0">
                <a:latin typeface="Cambria" pitchFamily="18" charset="0"/>
              </a:rPr>
              <a:t> </a:t>
            </a:r>
            <a:br>
              <a:rPr lang="pl-PL" sz="3200" b="1" i="1" dirty="0" smtClean="0">
                <a:latin typeface="Cambria" pitchFamily="18" charset="0"/>
              </a:rPr>
            </a:br>
            <a:r>
              <a:rPr lang="pl-PL" sz="3200" b="1" i="1" dirty="0" smtClean="0">
                <a:latin typeface="Cambria" pitchFamily="18" charset="0"/>
              </a:rPr>
              <a:t>A On poniósł grzechy wielu, </a:t>
            </a:r>
            <a:r>
              <a:rPr lang="pl-PL" sz="3200" b="1" i="1" dirty="0" smtClean="0">
                <a:latin typeface="Cambria" pitchFamily="18" charset="0"/>
              </a:rPr>
              <a:t>i </a:t>
            </a:r>
            <a:r>
              <a:rPr lang="pl-PL" sz="3200" b="1" i="1" dirty="0" smtClean="0">
                <a:latin typeface="Cambria" pitchFamily="18" charset="0"/>
              </a:rPr>
              <a:t>oręduje </a:t>
            </a:r>
            <a:r>
              <a:rPr lang="pl-PL" sz="3200" b="1" i="1" dirty="0" smtClean="0">
                <a:latin typeface="Cambria" pitchFamily="18" charset="0"/>
              </a:rPr>
              <a:t>za przestępcami</a:t>
            </a:r>
            <a:r>
              <a:rPr lang="pl-PL" sz="3200" b="1" i="1" dirty="0" smtClean="0">
                <a:latin typeface="Cambria" pitchFamily="18" charset="0"/>
              </a:rPr>
              <a:t>. </a:t>
            </a:r>
            <a:endParaRPr lang="pl-PL" sz="3200" b="1" i="1" dirty="0">
              <a:latin typeface="Cambria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876256" y="5877272"/>
            <a:ext cx="172819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itchFamily="18" charset="0"/>
              </a:rPr>
              <a:t>Iz 53, 12</a:t>
            </a:r>
            <a:endParaRPr lang="pl-PL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losiowka.pl/wp-content/uploads/2010/10/13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44</Words>
  <Application>Microsoft Office PowerPoint</Application>
  <PresentationFormat>Pokaz na ekranie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Tata</dc:creator>
  <cp:lastModifiedBy>Tata</cp:lastModifiedBy>
  <cp:revision>449</cp:revision>
  <dcterms:created xsi:type="dcterms:W3CDTF">2015-09-09T19:32:23Z</dcterms:created>
  <dcterms:modified xsi:type="dcterms:W3CDTF">2015-10-03T14:35:14Z</dcterms:modified>
</cp:coreProperties>
</file>