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8" r:id="rId5"/>
    <p:sldId id="270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152F-1468-4290-880D-E6907932D477}" type="datetimeFigureOut">
              <a:rPr lang="pl-PL" smtClean="0"/>
              <a:pPr/>
              <a:t>2016-11-19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0458-4B7D-47EA-9056-F105B88A06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20 listopada 2016 r.</a:t>
            </a:r>
            <a:endParaRPr lang="pl-PL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71934" y="857232"/>
            <a:ext cx="4572032" cy="452431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 BŁOGOSŁAWIONA JESTEŚ, </a:t>
            </a:r>
            <a:br>
              <a:rPr lang="pl-PL" sz="36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KTÓRAŚ </a:t>
            </a:r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UWIERZYŁA, ŻE SPEŁNIĄ SIĘ SŁOWA POWIEDZIANE CI OD PANA</a:t>
            </a:r>
            <a:endParaRPr lang="pl-PL" sz="3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715008" y="5715016"/>
            <a:ext cx="1313180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400" b="1" i="1" dirty="0" err="1" smtClean="0">
                <a:latin typeface="Arial" pitchFamily="34" charset="0"/>
                <a:cs typeface="Arial" pitchFamily="34" charset="0"/>
              </a:rPr>
              <a:t>Łk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1, 45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3429024" cy="5295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nalezione obrazy dla zapytania zróbcie wszystko cokolwiek wam pow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500034" y="571480"/>
            <a:ext cx="7858180" cy="1446550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4400" b="1" i="1" dirty="0" smtClean="0">
                <a:latin typeface="Arial" pitchFamily="34" charset="0"/>
                <a:cs typeface="Arial" pitchFamily="34" charset="0"/>
              </a:rPr>
              <a:t>ZRÓBCIE WSZYSTKO, </a:t>
            </a:r>
            <a:br>
              <a:rPr lang="pl-PL" sz="44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4400" b="1" i="1" dirty="0" smtClean="0">
                <a:latin typeface="Arial" pitchFamily="34" charset="0"/>
                <a:cs typeface="Arial" pitchFamily="34" charset="0"/>
              </a:rPr>
              <a:t>COKOLWIEK WAM POWIE.</a:t>
            </a:r>
            <a:endParaRPr lang="pl-PL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643834" y="5857892"/>
            <a:ext cx="954107" cy="461665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2,5 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4276725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5072066" y="928670"/>
            <a:ext cx="3286148" cy="4154984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300" b="1" i="1" dirty="0" smtClean="0">
                <a:latin typeface="Arial" pitchFamily="34" charset="0"/>
                <a:cs typeface="Arial" pitchFamily="34" charset="0"/>
              </a:rPr>
              <a:t>GDY JEDNAK NADESZŁA PEŁNIA CZASU, ZESŁAŁ BÓG SYNA SWEGO, ZRODZONEGO Z </a:t>
            </a:r>
            <a:r>
              <a:rPr lang="pl-PL" sz="3300" b="1" i="1" dirty="0" smtClean="0">
                <a:latin typeface="Arial" pitchFamily="34" charset="0"/>
                <a:cs typeface="Arial" pitchFamily="34" charset="0"/>
              </a:rPr>
              <a:t>NIEWIASTY</a:t>
            </a:r>
            <a:endParaRPr lang="pl-PL" sz="33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000760" y="5572140"/>
            <a:ext cx="1192955" cy="461665"/>
          </a:xfrm>
          <a:prstGeom prst="rect">
            <a:avLst/>
          </a:prstGeom>
          <a:ln w="762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Ga 4, 4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Maryja wskazuje na Jezu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Prostokąt 1"/>
          <p:cNvSpPr/>
          <p:nvPr/>
        </p:nvSpPr>
        <p:spPr>
          <a:xfrm>
            <a:off x="5643570" y="285728"/>
            <a:ext cx="3071834" cy="501675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>OTO MATKA TWOJA. </a:t>
            </a:r>
            <a:br>
              <a:rPr lang="pl-PL" sz="40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>OD TEJ </a:t>
            </a:r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>GODZINY </a:t>
            </a:r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40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>UCZEŃ WZIĄŁ JĄ DO SIEBIE </a:t>
            </a:r>
            <a:endParaRPr lang="pl-P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6500826" y="5715016"/>
            <a:ext cx="1385315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l-PL" sz="2800" b="1" i="1" dirty="0" smtClean="0">
                <a:latin typeface="Arial" pitchFamily="34" charset="0"/>
                <a:cs typeface="Arial" pitchFamily="34" charset="0"/>
              </a:rPr>
              <a:t>J </a:t>
            </a:r>
            <a:r>
              <a:rPr lang="pl-PL" sz="2800" b="1" i="1" dirty="0" smtClean="0">
                <a:latin typeface="Arial" pitchFamily="34" charset="0"/>
                <a:cs typeface="Arial" pitchFamily="34" charset="0"/>
              </a:rPr>
              <a:t>19,27</a:t>
            </a:r>
            <a:endParaRPr lang="pl-PL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20 listopada 2016 r.</a:t>
            </a:r>
            <a:endParaRPr lang="pl-PL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28596" y="642918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   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89305" y="86916"/>
            <a:ext cx="8954695" cy="726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A Słowo Ciałem się st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ło i mieszkało między</a:t>
            </a: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mi:</a:t>
            </a:r>
          </a:p>
          <a:p>
            <a:endParaRPr lang="pl-PL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– Rzeką łaski porw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na pot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żną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…-Kolumno na której wsp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ra się K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ściół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…-Gniazdo cudowne, w którym Duch Świ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ty 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zami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szkał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…-Bo jesteś postawiona na znak przy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ja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ź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Pana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…-Matko ludów, co przychodzą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 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od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chodzą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…-Drogo po której zstępuje na zi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Miłość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…-Bo otrzymały ludy obiet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cę zbawi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nia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…-Maryjo, macierz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ństw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pełnio. </a:t>
            </a:r>
          </a:p>
          <a:p>
            <a:r>
              <a:rPr lang="pl-PL" sz="3200" i="1" dirty="0" smtClean="0"/>
              <a:t>Alleluja, </a:t>
            </a:r>
            <a:r>
              <a:rPr lang="pl-PL" sz="3200" i="1" dirty="0" err="1" smtClean="0"/>
              <a:t>allel</a:t>
            </a:r>
            <a:r>
              <a:rPr lang="pl-PL" sz="3200" i="1" u="sng" dirty="0" err="1" smtClean="0"/>
              <a:t>u</a:t>
            </a:r>
            <a:r>
              <a:rPr lang="pl-PL" sz="3200" i="1" dirty="0" err="1" smtClean="0"/>
              <a:t>ja</a:t>
            </a:r>
            <a:r>
              <a:rPr lang="pl-PL" sz="3200" i="1" dirty="0" smtClean="0"/>
              <a:t>, </a:t>
            </a:r>
            <a:r>
              <a:rPr lang="pl-PL" sz="3200" i="1" dirty="0" err="1" smtClean="0"/>
              <a:t>allel</a:t>
            </a:r>
            <a:r>
              <a:rPr lang="pl-PL" sz="3200" i="1" u="sng" dirty="0" err="1" smtClean="0"/>
              <a:t>u</a:t>
            </a:r>
            <a:r>
              <a:rPr lang="pl-PL" sz="3200" i="1" dirty="0" err="1" smtClean="0"/>
              <a:t>ja</a:t>
            </a:r>
            <a:r>
              <a:rPr lang="pl-PL" sz="3200" i="1" dirty="0" smtClean="0"/>
              <a:t>.</a:t>
            </a:r>
            <a:r>
              <a:rPr lang="pl-PL" sz="3200" dirty="0" smtClean="0"/>
              <a:t> </a:t>
            </a:r>
          </a:p>
          <a:p>
            <a:endParaRPr lang="pl-PL" sz="3200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4282" y="86916"/>
            <a:ext cx="892971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A Słowo Ciałem się s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ta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ło i mieszkało między n</a:t>
            </a:r>
            <a:r>
              <a:rPr lang="pl-PL" sz="3200" b="1" i="1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mi:</a:t>
            </a:r>
          </a:p>
          <a:p>
            <a:endParaRPr lang="pl-PL" sz="3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3200" b="1" i="1" dirty="0" smtClean="0">
                <a:latin typeface="Arial" pitchFamily="34" charset="0"/>
                <a:cs typeface="Arial" pitchFamily="34" charset="0"/>
              </a:rPr>
              <a:t>Raduj się </a:t>
            </a:r>
            <a:r>
              <a:rPr lang="pl-PL" sz="32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Mądrości dzie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wi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cza i pi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kna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…-Księgo Zbawienia zapis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na przez B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ga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…-Toni przejrzysta, w której przeg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lą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da się n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bo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…-Brzasku rozpraszaj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ą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cy ciem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ści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…-Pogromczyni wężowych m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śli szat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na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…-Źródło wybrane, z którego mędrcy pić b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ę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ą 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wodę 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…-Morska latarnio dająca z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k t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nącym</a:t>
            </a:r>
          </a:p>
          <a:p>
            <a:r>
              <a:rPr lang="pl-PL" sz="3200" dirty="0" smtClean="0">
                <a:latin typeface="Arial" pitchFamily="34" charset="0"/>
                <a:cs typeface="Arial" pitchFamily="34" charset="0"/>
              </a:rPr>
              <a:t>…-Nauczycielko wiedzy n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ie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l-PL" sz="3200" u="sng" dirty="0" smtClean="0">
                <a:latin typeface="Arial" pitchFamily="34" charset="0"/>
                <a:cs typeface="Arial" pitchFamily="34" charset="0"/>
              </a:rPr>
              <a:t>oj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ętej. </a:t>
            </a:r>
          </a:p>
          <a:p>
            <a:r>
              <a:rPr lang="pl-PL" sz="3200" i="1" dirty="0" smtClean="0">
                <a:latin typeface="Arial" pitchFamily="34" charset="0"/>
                <a:cs typeface="Arial" pitchFamily="34" charset="0"/>
              </a:rPr>
              <a:t>Alleluja, 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allel</a:t>
            </a:r>
            <a:r>
              <a:rPr lang="pl-PL" sz="3200" i="1" u="sng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pl-PL" sz="32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allel</a:t>
            </a:r>
            <a:r>
              <a:rPr lang="pl-PL" sz="3200" i="1" u="sng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3200" i="1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pl-PL" sz="32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dziewica milcz&amp;aogon;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000528" cy="6013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000628" y="857232"/>
            <a:ext cx="3286148" cy="3785652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Słowo Boże </a:t>
            </a:r>
          </a:p>
          <a:p>
            <a:pPr algn="ctr"/>
            <a:r>
              <a:rPr lang="pl-PL" sz="6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 życiu Maryi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29190" y="5429264"/>
            <a:ext cx="3357586" cy="40011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b="1" i="1" dirty="0" smtClean="0"/>
              <a:t>Olszanka, 20 listopada 2016 r.</a:t>
            </a:r>
            <a:endParaRPr lang="pl-PL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Znalezione obrazy dla zapytania totus tu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512"/>
            <a:ext cx="9144000" cy="4038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285720" y="285728"/>
            <a:ext cx="8643998" cy="2308324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„MARYJO MATKO BOGA, MATKO KOŚCIOŁA, TOBIE POWIERZAMY NASZE ŻYCIE, TOBIE, KTÓRA </a:t>
            </a:r>
            <a:br>
              <a:rPr lang="pl-PL" sz="24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Z ABSOLUTNĄ WIERNOŚCIĄ PRZYJĘŁAŚ SŁOWO BOŻE </a:t>
            </a:r>
            <a:br>
              <a:rPr lang="pl-PL" sz="2400" b="1" i="1" dirty="0" smtClean="0">
                <a:latin typeface="Arial" pitchFamily="34" charset="0"/>
                <a:cs typeface="Arial" pitchFamily="34" charset="0"/>
              </a:rPr>
            </a:b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I POŚWIĘCIŁAŚ SIĘ JEGO PLANOM ZBAWIENIA I ŁASKI, PODDAJĄĆ SIĘ Z CAŁKOWITĄ ULEGŁOŚCIĄ DZIAŁANIU DUCHA ŚWIĘTEGO” </a:t>
            </a:r>
            <a:r>
              <a:rPr lang="pl-PL" sz="1600" i="1" dirty="0" smtClean="0">
                <a:latin typeface="Arial" pitchFamily="34" charset="0"/>
                <a:cs typeface="Arial" pitchFamily="34" charset="0"/>
              </a:rPr>
              <a:t>(Jan Paweł II 18/4/1982 w Bolonii)</a:t>
            </a:r>
            <a:endParaRPr lang="pl-PL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Znalezione obrazy dla zapytania B&amp;Aogon;D&amp;Zdot; pozdrowiona pe&amp;lstrok;na &amp;lstrok;a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rostokąt 3"/>
          <p:cNvSpPr/>
          <p:nvPr/>
        </p:nvSpPr>
        <p:spPr>
          <a:xfrm>
            <a:off x="428596" y="5214950"/>
            <a:ext cx="8501122" cy="1200329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3600" b="1" i="1" smtClean="0">
                <a:latin typeface="Arial" pitchFamily="34" charset="0"/>
                <a:cs typeface="Arial" pitchFamily="34" charset="0"/>
              </a:rPr>
              <a:t>BĄDŹ </a:t>
            </a:r>
            <a:r>
              <a:rPr lang="pl-PL" sz="3600" b="1" i="1" smtClean="0">
                <a:latin typeface="Arial" pitchFamily="34" charset="0"/>
                <a:cs typeface="Arial" pitchFamily="34" charset="0"/>
              </a:rPr>
              <a:t>POZDROWIONA ŁASKI PEŁNA, </a:t>
            </a:r>
            <a:r>
              <a:rPr lang="pl-PL" sz="3600" b="1" i="1" dirty="0" smtClean="0">
                <a:latin typeface="Arial" pitchFamily="34" charset="0"/>
                <a:cs typeface="Arial" pitchFamily="34" charset="0"/>
              </a:rPr>
              <a:t>PAN Z TOBĄ </a:t>
            </a:r>
            <a:endParaRPr lang="pl-PL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28596" y="428604"/>
            <a:ext cx="1404551" cy="52322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pl-PL" sz="2800" b="1" i="1" dirty="0" err="1" smtClean="0">
                <a:latin typeface="Arial" pitchFamily="34" charset="0"/>
                <a:cs typeface="Arial" pitchFamily="34" charset="0"/>
              </a:rPr>
              <a:t>Łk</a:t>
            </a:r>
            <a:r>
              <a:rPr lang="pl-PL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800" b="1" i="1" dirty="0" smtClean="0">
                <a:latin typeface="Arial" pitchFamily="34" charset="0"/>
                <a:cs typeface="Arial" pitchFamily="34" charset="0"/>
              </a:rPr>
              <a:t>1,28</a:t>
            </a:r>
            <a:endParaRPr lang="pl-PL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nalezione obrazy dla zapytania nie bój si&amp;eogon; Maryjo znalaz&amp;lstrok;a&amp;sacute; bowiem &amp;lstrok;ask&amp;eogon; u P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785786" y="4500570"/>
            <a:ext cx="7500990" cy="212365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400" b="1" i="1" dirty="0" smtClean="0">
                <a:latin typeface="Arial" pitchFamily="34" charset="0"/>
                <a:cs typeface="Arial" pitchFamily="34" charset="0"/>
              </a:rPr>
              <a:t>NIE BÓJ SIĘ, MARYJO, ZNALAZŁAŚ BOWIEM ŁASKĘ U BOGA</a:t>
            </a:r>
            <a:endParaRPr lang="pl-PL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85720" y="500042"/>
            <a:ext cx="1503938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800" b="1" i="1" dirty="0" err="1" smtClean="0">
                <a:latin typeface="Arial" pitchFamily="34" charset="0"/>
                <a:cs typeface="Arial" pitchFamily="34" charset="0"/>
              </a:rPr>
              <a:t>Łk</a:t>
            </a:r>
            <a:r>
              <a:rPr lang="pl-PL" sz="2800" b="1" i="1" dirty="0" smtClean="0">
                <a:latin typeface="Arial" pitchFamily="34" charset="0"/>
                <a:cs typeface="Arial" pitchFamily="34" charset="0"/>
              </a:rPr>
              <a:t> 1, 30</a:t>
            </a:r>
            <a:endParaRPr lang="pl-PL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nalezione obrazy dla zapytania oto ja s&amp;lstrok;u&amp;zdot;ebnica pa&amp;nacute;ska niech mi si&amp;eogon; stanie wed&amp;lstrok;ug twego s&amp;lstrok;o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3553802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ole tekstowe 1"/>
          <p:cNvSpPr txBox="1"/>
          <p:nvPr/>
        </p:nvSpPr>
        <p:spPr>
          <a:xfrm>
            <a:off x="4429123" y="785794"/>
            <a:ext cx="3786215" cy="5016758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b="1" i="1" dirty="0" smtClean="0">
                <a:latin typeface="Arial" pitchFamily="34" charset="0"/>
                <a:cs typeface="Arial" pitchFamily="34" charset="0"/>
              </a:rPr>
              <a:t>OTO JA SŁUŻEBNICA PAŃSKA, NIECH MI SIĘ STANIE WEDŁUG TWEGO SŁOWA</a:t>
            </a:r>
            <a:endParaRPr lang="pl-PL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643042" y="5500702"/>
            <a:ext cx="1313180" cy="46166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2400" b="1" i="1" dirty="0" err="1" smtClean="0">
                <a:latin typeface="Arial" pitchFamily="34" charset="0"/>
                <a:cs typeface="Arial" pitchFamily="34" charset="0"/>
              </a:rPr>
              <a:t>Łk</a:t>
            </a:r>
            <a:r>
              <a:rPr lang="pl-PL" sz="2400" b="1" i="1" dirty="0" smtClean="0">
                <a:latin typeface="Arial" pitchFamily="34" charset="0"/>
                <a:cs typeface="Arial" pitchFamily="34" charset="0"/>
              </a:rPr>
              <a:t> 1, 38</a:t>
            </a:r>
            <a:endParaRPr lang="pl-PL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content-fra3-1.xx.fbcdn.net/v/t34.0-12/15050391_1006595242803537_588888066_n.jpg?oh=b85366dc22fdfe216117b0d34ccf8eaa&amp;oe=58337BF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pole tekstowe 1"/>
          <p:cNvSpPr txBox="1"/>
          <p:nvPr/>
        </p:nvSpPr>
        <p:spPr>
          <a:xfrm>
            <a:off x="428596" y="4714884"/>
            <a:ext cx="8286808" cy="1569660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800" b="1" i="1" dirty="0" smtClean="0">
                <a:latin typeface="Arial" pitchFamily="34" charset="0"/>
                <a:cs typeface="Arial" pitchFamily="34" charset="0"/>
              </a:rPr>
              <a:t>DLA BOGA BOWIEM NIE MA NIC NIEMOŻLIWEGO</a:t>
            </a:r>
            <a:endParaRPr lang="pl-PL" sz="4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571472" y="500042"/>
            <a:ext cx="1031051" cy="369332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i="1" dirty="0" err="1" smtClean="0">
                <a:latin typeface="Arial" pitchFamily="34" charset="0"/>
                <a:cs typeface="Arial" pitchFamily="34" charset="0"/>
              </a:rPr>
              <a:t>Łk</a:t>
            </a:r>
            <a:r>
              <a:rPr lang="pl-PL" b="1" i="1" dirty="0" smtClean="0">
                <a:latin typeface="Arial" pitchFamily="34" charset="0"/>
                <a:cs typeface="Arial" pitchFamily="34" charset="0"/>
              </a:rPr>
              <a:t> 1, 37</a:t>
            </a:r>
            <a:endParaRPr lang="pl-PL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282</Words>
  <Application>Microsoft Office PowerPoint</Application>
  <PresentationFormat>Pokaz na ekranie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ZUZIA</dc:creator>
  <cp:lastModifiedBy>ZUZIA</cp:lastModifiedBy>
  <cp:revision>47</cp:revision>
  <dcterms:created xsi:type="dcterms:W3CDTF">2016-10-28T20:26:47Z</dcterms:created>
  <dcterms:modified xsi:type="dcterms:W3CDTF">2016-11-19T20:46:19Z</dcterms:modified>
</cp:coreProperties>
</file>