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8" r:id="rId5"/>
    <p:sldId id="270" r:id="rId6"/>
    <p:sldId id="271" r:id="rId7"/>
    <p:sldId id="282" r:id="rId8"/>
    <p:sldId id="286" r:id="rId9"/>
    <p:sldId id="285" r:id="rId10"/>
    <p:sldId id="279" r:id="rId11"/>
    <p:sldId id="280" r:id="rId12"/>
    <p:sldId id="283" r:id="rId13"/>
    <p:sldId id="284" r:id="rId14"/>
    <p:sldId id="287" r:id="rId15"/>
    <p:sldId id="27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152F-1468-4290-880D-E6907932D477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dziewica milcz&amp;aogon;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0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000628" y="857232"/>
            <a:ext cx="3286148" cy="37856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Słowo Boże </a:t>
            </a:r>
          </a:p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życiu Maryi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5429264"/>
            <a:ext cx="3357586" cy="4001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Olszanka, 13 listopada 2016 r.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nie wy&amp;sacute;cie mnie wybrali ale ja was wybra&amp;lstrok;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214414" y="214290"/>
            <a:ext cx="7500958" cy="132343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latin typeface="Arial" pitchFamily="34" charset="0"/>
                <a:cs typeface="Arial" pitchFamily="34" charset="0"/>
              </a:rPr>
              <a:t>NIE WYŚCIE MNIE WYBRALI, ALE JA WAS WYBRAŁEM... </a:t>
            </a:r>
            <a:endParaRPr lang="pl-PL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00892" y="5643578"/>
            <a:ext cx="1109599" cy="40011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J 15,16 </a:t>
            </a:r>
            <a:endParaRPr lang="pl-PL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nalezione obrazy dla zapytania A Matka Jego chowa&amp;lstrok;a wiernie wszystkie te wspomnienia w swym ser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4282" y="571480"/>
            <a:ext cx="3786214" cy="549381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900" b="1" i="1" dirty="0" smtClean="0">
                <a:latin typeface="Arial" pitchFamily="34" charset="0"/>
                <a:cs typeface="Arial" pitchFamily="34" charset="0"/>
              </a:rPr>
              <a:t>A MATKA JEGO CHOWAŁA WIERNIE WSZYSTKIE </a:t>
            </a:r>
          </a:p>
          <a:p>
            <a:pPr algn="ctr"/>
            <a:r>
              <a:rPr lang="pl-PL" sz="3900" b="1" i="1" dirty="0" smtClean="0">
                <a:latin typeface="Arial" pitchFamily="34" charset="0"/>
                <a:cs typeface="Arial" pitchFamily="34" charset="0"/>
              </a:rPr>
              <a:t>TE WSPOMNIENIA W SWYM SERCU</a:t>
            </a:r>
            <a:endParaRPr lang="pl-PL" sz="3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00166" y="6215082"/>
            <a:ext cx="1172116" cy="3693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b="1" i="1" dirty="0" err="1" smtClean="0">
                <a:latin typeface="Arial" pitchFamily="34" charset="0"/>
                <a:cs typeface="Arial" pitchFamily="34" charset="0"/>
              </a:rPr>
              <a:t>Łk</a:t>
            </a:r>
            <a:r>
              <a:rPr lang="pl-PL" b="1" i="1" dirty="0" smtClean="0">
                <a:latin typeface="Arial" pitchFamily="34" charset="0"/>
                <a:cs typeface="Arial" pitchFamily="34" charset="0"/>
              </a:rPr>
              <a:t> 2,51 b</a:t>
            </a:r>
            <a:endParaRPr lang="pl-PL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Matka Bo&amp;zdot;a brzem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286248" y="928670"/>
            <a:ext cx="4572032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 BŁOGOSŁAWIONA JESTEŚ, </a:t>
            </a:r>
            <a:br>
              <a:rPr lang="pl-PL" sz="36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KTÓRAŚ UWIERZYŁA</a:t>
            </a:r>
            <a:endParaRPr lang="pl-PL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43702" y="4572008"/>
            <a:ext cx="1031052" cy="3693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b="1" i="1" dirty="0" err="1" smtClean="0">
                <a:latin typeface="Arial" pitchFamily="34" charset="0"/>
                <a:cs typeface="Arial" pitchFamily="34" charset="0"/>
              </a:rPr>
              <a:t>Łk</a:t>
            </a:r>
            <a:r>
              <a:rPr lang="pl-PL" b="1" i="1" dirty="0" smtClean="0">
                <a:latin typeface="Arial" pitchFamily="34" charset="0"/>
                <a:cs typeface="Arial" pitchFamily="34" charset="0"/>
              </a:rPr>
              <a:t> 1, 45</a:t>
            </a:r>
            <a:endParaRPr lang="pl-PL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nalezione obrazy dla zapytania i od tej pory ucze&amp;nacute; wzi&amp;aogon;&amp;lstrok; J&amp;aogon; do sieb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4282" y="571480"/>
            <a:ext cx="3071834" cy="3170099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latin typeface="Arial" pitchFamily="34" charset="0"/>
                <a:cs typeface="Arial" pitchFamily="34" charset="0"/>
              </a:rPr>
              <a:t>I OD TEJ PORY </a:t>
            </a:r>
            <a:br>
              <a:rPr lang="pl-PL" sz="40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i="1" dirty="0" smtClean="0">
                <a:latin typeface="Arial" pitchFamily="34" charset="0"/>
                <a:cs typeface="Arial" pitchFamily="34" charset="0"/>
              </a:rPr>
              <a:t>UCZEŃ WZIĄŁ JĄ DO SIEBIE 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00892" y="5643578"/>
            <a:ext cx="1604927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J 19,27b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nalezione obrazy dla zapytania cud w kanie galilejskiej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4283" y="5715016"/>
            <a:ext cx="8572560" cy="95410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ZRÓBCIE WSZYSTKO, 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COKOLWIEK WAM POWIE.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2910" y="428604"/>
            <a:ext cx="1141659" cy="46166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J 2,5b </a:t>
            </a:r>
            <a:endParaRPr lang="pl-P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dziewica milcz&amp;aogon;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0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000628" y="857232"/>
            <a:ext cx="3286148" cy="37856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Słowo Boże </a:t>
            </a:r>
          </a:p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życiu Maryi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5429264"/>
            <a:ext cx="3357586" cy="4001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Olszanka, 13 listopada 2016 r.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58921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*Niech mi się st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nie według Słowa Tw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go:</a:t>
            </a:r>
          </a:p>
          <a:p>
            <a:endParaRPr lang="pl-PL" sz="3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– Maryjo z postanowi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nia Boż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go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…-Przez aniołów wysławi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ny c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dzie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…-W pokorze swojej nie ma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ją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ca gr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nic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…-Cudów Chrystus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wych pocz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tku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jesteś naszym mostem z zi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mi do ni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ba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…-Pogromczyni księcia świat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go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…-Drabino niebieska po kt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rej Bóg zst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pił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…-Dawczyni odwiecznej spr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wiedliw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ści. </a:t>
            </a:r>
          </a:p>
          <a:p>
            <a:r>
              <a:rPr lang="pl-PL" sz="3200" i="1" dirty="0" smtClean="0">
                <a:latin typeface="Arial" pitchFamily="34" charset="0"/>
                <a:cs typeface="Arial" pitchFamily="34" charset="0"/>
              </a:rPr>
              <a:t>Alleluja…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64291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9305" y="86916"/>
            <a:ext cx="8954695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A Słowo Ciałem się st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ło i mieszkało między</a:t>
            </a: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mi:</a:t>
            </a:r>
          </a:p>
          <a:p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– Rzeką łaski porw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na pot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żną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…-Kolumno na której wsp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ra się K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ściół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…-Gniazdo cudowne, w którym Duch Świ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ty 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zami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szkał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jesteś postawiona na znak przy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ja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ź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Pana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…-Matko ludów, co przychodzą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od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chodzą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…-Drogo po której zstępuje na zi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Miłość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otrzymały ludy obiet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cę zbawi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…-Maryjo, macierz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ństw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pełnio. </a:t>
            </a:r>
          </a:p>
          <a:p>
            <a:r>
              <a:rPr lang="pl-PL" sz="3200" i="1" dirty="0" smtClean="0">
                <a:latin typeface="Arial" pitchFamily="34" charset="0"/>
                <a:cs typeface="Arial" pitchFamily="34" charset="0"/>
              </a:rPr>
              <a:t>Alleluja…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dziewica milcz&amp;aogon;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0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000628" y="857232"/>
            <a:ext cx="3286148" cy="37856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Słowo Boże </a:t>
            </a:r>
          </a:p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życiu Maryi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5429264"/>
            <a:ext cx="3357586" cy="4001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Olszanka, 13 listopada 2016 r.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Maryja Gwiazda Nowej Ewangeliz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214282" y="214290"/>
            <a:ext cx="4071966" cy="637097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Niech Ona przyświeca jako Gwiazda stale odnawianej ewangelizacji, którą Kościół posłuszny nakazowi swego Pana winien podejmować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i uskuteczniać, zwłaszcza w tych zaiste trudnych, ale też pełnych nadziei czasach</a:t>
            </a:r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>
                <a:latin typeface="Arial" pitchFamily="34" charset="0"/>
                <a:cs typeface="Arial" pitchFamily="34" charset="0"/>
              </a:rPr>
              <a:t>(Paweł VI,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Adhortacja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apostolska Evangelii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nuntiandi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82)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ka&amp;zdot;dy kto jest z prawdy s&amp;lstrok;ucha mojego g&amp;lstrok;o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4282" y="5072074"/>
            <a:ext cx="8643998" cy="144655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400" b="1" i="1" dirty="0" smtClean="0">
                <a:latin typeface="Arial" pitchFamily="34" charset="0"/>
                <a:cs typeface="Arial" pitchFamily="34" charset="0"/>
              </a:rPr>
              <a:t>KAŻDY, KTO JEST Z PRAWDY, SŁUCHA MOJEGO GŁOSU</a:t>
            </a:r>
            <a:endParaRPr lang="pl-PL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2910" y="500042"/>
            <a:ext cx="1297150" cy="46166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J 18,37 </a:t>
            </a:r>
            <a:endParaRPr lang="pl-P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nalezione obrazy dla zapytania Nawiedzenie &amp;Sacute;wi&amp;eogon;tej El&amp;zdot;bi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714348" y="214290"/>
            <a:ext cx="7786742" cy="120032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A DUCH ŚWIĘTY </a:t>
            </a:r>
            <a:br>
              <a:rPr lang="pl-PL" sz="36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NAPEŁNIŁ   ELŻBIETĘ 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58016" y="5643578"/>
            <a:ext cx="1404552" cy="52322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2800" b="1" i="1" dirty="0" err="1" smtClean="0">
                <a:latin typeface="Arial" pitchFamily="34" charset="0"/>
                <a:cs typeface="Arial" pitchFamily="34" charset="0"/>
              </a:rPr>
              <a:t>Łk</a:t>
            </a: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 1,41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Jezus &amp;sacute;wiat&amp;lstrok;o&amp;sacute;ci&amp;aogon; &amp;sacute;wi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71472" y="4000504"/>
            <a:ext cx="6286544" cy="175432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JAK DŁUGO JESTEM NA ŚWIECIE, JESTEM ŚWIATŁOŚCIĄ ŚWIATA.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715272" y="500042"/>
            <a:ext cx="869149" cy="46166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J 9,5</a:t>
            </a:r>
            <a:endParaRPr lang="pl-P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Maryja pe&amp;lstrok;na &amp;lstrok;a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28596" y="1714488"/>
            <a:ext cx="3929090" cy="2308324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BĄDŹ POZDROWIONA PEŁNA ŁASKI, PAN Z TOBĄ 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00166" y="5000636"/>
            <a:ext cx="1624163" cy="52322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2800" b="1" i="1" dirty="0" err="1" smtClean="0">
                <a:latin typeface="Arial" pitchFamily="34" charset="0"/>
                <a:cs typeface="Arial" pitchFamily="34" charset="0"/>
              </a:rPr>
              <a:t>Łk</a:t>
            </a: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 1,28b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266</Words>
  <Application>Microsoft Office PowerPoint</Application>
  <PresentationFormat>Pokaz na ekranie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ZUZIA</dc:creator>
  <cp:lastModifiedBy>Basiek</cp:lastModifiedBy>
  <cp:revision>36</cp:revision>
  <dcterms:created xsi:type="dcterms:W3CDTF">2016-10-28T20:26:47Z</dcterms:created>
  <dcterms:modified xsi:type="dcterms:W3CDTF">2016-11-12T16:12:33Z</dcterms:modified>
</cp:coreProperties>
</file>