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AA11-098E-4E1F-8063-A79466535B21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606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/>
              <a:t>Tego samego dnia dwaj z nich byli w drodze do wsi, zwanej Emaus, oddalonej sześćdziesiąt </a:t>
            </a:r>
            <a:r>
              <a:rPr lang="pl-PL" sz="3200" b="1" i="1" dirty="0" smtClean="0"/>
              <a:t>stadiów</a:t>
            </a:r>
            <a:r>
              <a:rPr lang="pl-PL" sz="3200" b="1" i="1" baseline="30000" dirty="0"/>
              <a:t> </a:t>
            </a:r>
            <a:r>
              <a:rPr lang="pl-PL" sz="3200" b="1" i="1" dirty="0" smtClean="0"/>
              <a:t>od </a:t>
            </a:r>
            <a:r>
              <a:rPr lang="pl-PL" sz="3200" b="1" i="1" dirty="0"/>
              <a:t>Jerozolimy. </a:t>
            </a:r>
            <a:r>
              <a:rPr lang="pl-PL" sz="3200" b="1" i="1" dirty="0" smtClean="0"/>
              <a:t>Rozmawiali </a:t>
            </a:r>
            <a:r>
              <a:rPr lang="pl-PL" sz="3200" b="1" i="1" dirty="0"/>
              <a:t>oni z sobą o tym wszystkim, co się wydarzyło. </a:t>
            </a:r>
          </a:p>
        </p:txBody>
      </p:sp>
      <p:pic>
        <p:nvPicPr>
          <p:cNvPr id="8194" name="Picture 2" descr="http://www.deon.pl/gfx/deon/pl/defaultaktualnosci/69/713/1/d530256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438900" cy="424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7471747" y="6457890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/>
              <a:t>Łk</a:t>
            </a:r>
            <a:r>
              <a:rPr lang="pl-PL" sz="2000" b="1" dirty="0" smtClean="0"/>
              <a:t> 24, 13 – 14 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ata\Desktop\EMAUS\DSC_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004048" y="1484784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i="1" dirty="0" smtClean="0"/>
              <a:t>Lecz </a:t>
            </a:r>
            <a:r>
              <a:rPr lang="pl-PL" sz="3200" i="1" dirty="0"/>
              <a:t>oczy ich były niejako na uwięzi, tak że Go nie poznali. </a:t>
            </a:r>
          </a:p>
        </p:txBody>
      </p:sp>
      <p:pic>
        <p:nvPicPr>
          <p:cNvPr id="6146" name="Picture 2" descr="http://www.parafiaherby.pl/Editor/assets/em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467225" cy="393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899592" y="5661248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Łk</a:t>
            </a:r>
            <a:r>
              <a:rPr lang="pl-PL" b="1" dirty="0" smtClean="0"/>
              <a:t> 24, </a:t>
            </a:r>
            <a:r>
              <a:rPr lang="pl-PL" b="1" dirty="0" smtClean="0"/>
              <a:t>15 </a:t>
            </a:r>
            <a:r>
              <a:rPr lang="pl-PL" b="1" dirty="0" smtClean="0"/>
              <a:t>– </a:t>
            </a:r>
            <a:r>
              <a:rPr lang="pl-PL" b="1" dirty="0" smtClean="0"/>
              <a:t>17 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11560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dirty="0" smtClean="0"/>
              <a:t>Gdy tak rozmawiali  </a:t>
            </a:r>
            <a:r>
              <a:rPr lang="pl-PL" sz="3200" i="1" dirty="0" smtClean="0"/>
              <a:t>i </a:t>
            </a:r>
            <a:r>
              <a:rPr lang="pl-PL" sz="3200" i="1" dirty="0" smtClean="0"/>
              <a:t>rozprawiali z sobą, sam Jezus przybliżył się i szedł z nimi. </a:t>
            </a:r>
            <a:endParaRPr lang="pl-PL" sz="3200" dirty="0"/>
          </a:p>
        </p:txBody>
      </p:sp>
      <p:sp>
        <p:nvSpPr>
          <p:cNvPr id="7" name="Prostokąt 6"/>
          <p:cNvSpPr/>
          <p:nvPr/>
        </p:nvSpPr>
        <p:spPr>
          <a:xfrm>
            <a:off x="4823520" y="3284984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i="1" dirty="0" smtClean="0"/>
              <a:t>On zaś ich zapytał: </a:t>
            </a:r>
          </a:p>
          <a:p>
            <a:pPr algn="ctr"/>
            <a:r>
              <a:rPr lang="pl-PL" sz="3200" i="1" dirty="0" smtClean="0"/>
              <a:t>«Cóż to za rozmowy prowadzicie z sobą   </a:t>
            </a:r>
            <a:endParaRPr lang="pl-PL" sz="3200" i="1" dirty="0" smtClean="0"/>
          </a:p>
          <a:p>
            <a:pPr algn="ctr"/>
            <a:r>
              <a:rPr lang="pl-PL" sz="3200" i="1" dirty="0" smtClean="0"/>
              <a:t>w </a:t>
            </a:r>
            <a:r>
              <a:rPr lang="pl-PL" sz="3200" i="1" dirty="0" smtClean="0"/>
              <a:t>drodze</a:t>
            </a:r>
            <a:r>
              <a:rPr lang="pl-PL" sz="3200" i="1" dirty="0" smtClean="0"/>
              <a:t>?»</a:t>
            </a:r>
            <a:endParaRPr lang="pl-PL" sz="3200" i="1" dirty="0"/>
          </a:p>
        </p:txBody>
      </p:sp>
      <p:sp>
        <p:nvSpPr>
          <p:cNvPr id="8" name="Prostokąt 7"/>
          <p:cNvSpPr/>
          <p:nvPr/>
        </p:nvSpPr>
        <p:spPr>
          <a:xfrm>
            <a:off x="3491880" y="5589240"/>
            <a:ext cx="381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smtClean="0"/>
              <a:t>Zatrzymali się smutni.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9644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dirty="0"/>
              <a:t>Zapytał ich: «Cóż takiego?» Odpowiedzieli Mu: «To, co się stało z Jezusem Nazarejczykiem, który był prorokiem potężnym w czynie i słowie wobec Boga i całego ludu; </a:t>
            </a:r>
            <a:r>
              <a:rPr lang="pl-PL" sz="2300" dirty="0" smtClean="0"/>
              <a:t>jak </a:t>
            </a:r>
            <a:r>
              <a:rPr lang="pl-PL" sz="2300" dirty="0"/>
              <a:t>arcykapłani i nasi przywódcy wydali Go na </a:t>
            </a:r>
            <a:r>
              <a:rPr lang="pl-PL" sz="2300" dirty="0" smtClean="0"/>
              <a:t>śmierć     </a:t>
            </a:r>
            <a:r>
              <a:rPr lang="pl-PL" sz="2300" dirty="0"/>
              <a:t>i ukrzyżowali</a:t>
            </a:r>
            <a:r>
              <a:rPr lang="pl-PL" sz="2300" dirty="0" smtClean="0"/>
              <a:t>.</a:t>
            </a:r>
            <a:r>
              <a:rPr lang="pl-PL" sz="2300" b="1" dirty="0"/>
              <a:t> </a:t>
            </a:r>
            <a:r>
              <a:rPr lang="pl-PL" sz="2300" dirty="0"/>
              <a:t>A myśmy się spodziewali, że On właśnie miał wyzwolić Izraela. </a:t>
            </a:r>
          </a:p>
        </p:txBody>
      </p:sp>
      <p:pic>
        <p:nvPicPr>
          <p:cNvPr id="5122" name="Picture 2" descr="http://www.dominik.krakow.pl/NUMERY/2008/30/FOTO/slow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48506"/>
            <a:ext cx="5112568" cy="283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539552" y="4642009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dirty="0" smtClean="0"/>
              <a:t>Tak, a po tym wszystkim dziś już trzeci dzień, jak się to stało. </a:t>
            </a:r>
            <a:r>
              <a:rPr lang="pl-PL" sz="2300" b="1" dirty="0" smtClean="0"/>
              <a:t> </a:t>
            </a:r>
            <a:r>
              <a:rPr lang="pl-PL" sz="2300" dirty="0" smtClean="0"/>
              <a:t>Nadto jeszcze niektóre z naszych kobiet przeraziły nas: były rano u grobu, </a:t>
            </a:r>
            <a:r>
              <a:rPr lang="pl-PL" sz="2300" b="1" dirty="0" smtClean="0"/>
              <a:t> </a:t>
            </a:r>
            <a:r>
              <a:rPr lang="pl-PL" sz="2300" dirty="0" smtClean="0"/>
              <a:t>a nie znalazłszy Jego ciała, wróciły i opowiedziały, że miały widzenie aniołów, którzy zapewniają, iż On żyje. </a:t>
            </a:r>
            <a:r>
              <a:rPr lang="pl-PL" sz="2300" b="1" dirty="0" smtClean="0"/>
              <a:t> </a:t>
            </a:r>
            <a:r>
              <a:rPr lang="pl-PL" sz="2300" dirty="0" smtClean="0"/>
              <a:t>Poszli niektórzy </a:t>
            </a:r>
            <a:r>
              <a:rPr lang="pl-PL" sz="2300" dirty="0" smtClean="0"/>
              <a:t>      z </a:t>
            </a:r>
            <a:r>
              <a:rPr lang="pl-PL" sz="2300" dirty="0" smtClean="0"/>
              <a:t>naszych do grobu i zastali wszystko tak, jak kobiety opowiadały, ale Jego nie widzieli». </a:t>
            </a:r>
            <a:endParaRPr lang="pl-PL" sz="2300" dirty="0"/>
          </a:p>
        </p:txBody>
      </p:sp>
      <p:sp>
        <p:nvSpPr>
          <p:cNvPr id="6" name="Prostokąt 5"/>
          <p:cNvSpPr/>
          <p:nvPr/>
        </p:nvSpPr>
        <p:spPr>
          <a:xfrm>
            <a:off x="7092280" y="256490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Łk</a:t>
            </a:r>
            <a:r>
              <a:rPr lang="pl-PL" b="1" dirty="0" smtClean="0"/>
              <a:t> 24, </a:t>
            </a:r>
            <a:r>
              <a:rPr lang="pl-PL" b="1" dirty="0" smtClean="0"/>
              <a:t>19 </a:t>
            </a:r>
            <a:r>
              <a:rPr lang="pl-PL" b="1" dirty="0" smtClean="0"/>
              <a:t>– </a:t>
            </a:r>
            <a:r>
              <a:rPr lang="pl-PL" b="1" dirty="0" smtClean="0"/>
              <a:t>24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26064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latin typeface="+mj-lt"/>
                <a:cs typeface="Times New Roman" pitchFamily="18" charset="0"/>
              </a:rPr>
              <a:t>Tak przybliżyli się do wsi, do której zdążali, a On okazywał, jakoby miał iść </a:t>
            </a:r>
            <a:r>
              <a:rPr lang="pl-PL" sz="2400" b="1" i="1" dirty="0" smtClean="0">
                <a:latin typeface="+mj-lt"/>
                <a:cs typeface="Times New Roman" pitchFamily="18" charset="0"/>
              </a:rPr>
              <a:t>dalej.</a:t>
            </a:r>
            <a:r>
              <a:rPr lang="pl-PL" sz="2400" b="1" i="1" dirty="0">
                <a:latin typeface="+mj-lt"/>
                <a:cs typeface="Times New Roman" pitchFamily="18" charset="0"/>
              </a:rPr>
              <a:t> </a:t>
            </a:r>
            <a:r>
              <a:rPr lang="pl-PL" sz="2400" b="1" i="1" dirty="0" smtClean="0">
                <a:latin typeface="+mj-lt"/>
                <a:cs typeface="Times New Roman" pitchFamily="18" charset="0"/>
              </a:rPr>
              <a:t>Lecz </a:t>
            </a:r>
            <a:r>
              <a:rPr lang="pl-PL" sz="2400" b="1" i="1" dirty="0">
                <a:latin typeface="+mj-lt"/>
                <a:cs typeface="Times New Roman" pitchFamily="18" charset="0"/>
              </a:rPr>
              <a:t>przymusili Go, mówiąc: «Zostań z nami, gdyż ma się ku wieczorowi i dzień się już nachylił». Wszedł więc, aby zostać z nimi.  Gdy zajął z nimi miejsce </a:t>
            </a:r>
            <a:r>
              <a:rPr lang="pl-PL" sz="2400" b="1" i="1" dirty="0" smtClean="0">
                <a:latin typeface="+mj-lt"/>
                <a:cs typeface="Times New Roman" pitchFamily="18" charset="0"/>
              </a:rPr>
              <a:t>     u </a:t>
            </a:r>
            <a:r>
              <a:rPr lang="pl-PL" sz="2400" b="1" i="1" dirty="0">
                <a:latin typeface="+mj-lt"/>
                <a:cs typeface="Times New Roman" pitchFamily="18" charset="0"/>
              </a:rPr>
              <a:t>stołu, wziął chleb, odmówił błogosławieństwo, połamał go i dawał im. </a:t>
            </a:r>
            <a:r>
              <a:rPr lang="pl-PL" sz="2400" b="1" i="1" dirty="0" smtClean="0">
                <a:latin typeface="+mj-lt"/>
                <a:cs typeface="Times New Roman" pitchFamily="18" charset="0"/>
              </a:rPr>
              <a:t>Wtedy </a:t>
            </a:r>
            <a:r>
              <a:rPr lang="pl-PL" sz="2400" b="1" i="1" dirty="0">
                <a:latin typeface="+mj-lt"/>
                <a:cs typeface="Times New Roman" pitchFamily="18" charset="0"/>
              </a:rPr>
              <a:t>oczy im się otworzyły i poznali </a:t>
            </a:r>
            <a:r>
              <a:rPr lang="pl-PL" sz="2400" b="1" i="1" dirty="0" smtClean="0">
                <a:latin typeface="+mj-lt"/>
                <a:cs typeface="Times New Roman" pitchFamily="18" charset="0"/>
              </a:rPr>
              <a:t>Go.</a:t>
            </a:r>
            <a:endParaRPr lang="pl-PL" sz="24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2" descr="http://static.prsa.pl/images/0440ed00-d8ce-4ecf-862c-c5f54a563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31507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7296957" y="2780928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Łk</a:t>
            </a:r>
            <a:r>
              <a:rPr lang="pl-PL" b="1" dirty="0" smtClean="0"/>
              <a:t> 24, </a:t>
            </a:r>
            <a:r>
              <a:rPr lang="pl-PL" b="1" dirty="0" smtClean="0"/>
              <a:t>28 </a:t>
            </a:r>
            <a:r>
              <a:rPr lang="pl-PL" b="1" dirty="0" smtClean="0"/>
              <a:t>– </a:t>
            </a:r>
            <a:r>
              <a:rPr lang="pl-PL" b="1" dirty="0" smtClean="0"/>
              <a:t>31 a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/>
              <a:t>W tej samej godzinie wybrali się i wrócili do Jerozolimy. Tam zastali zebranych Jedenastu i innych z </a:t>
            </a:r>
            <a:r>
              <a:rPr lang="pl-PL" sz="4000" b="1" i="1" dirty="0" smtClean="0"/>
              <a:t>nimi.</a:t>
            </a:r>
            <a:endParaRPr lang="pl-PL" sz="4000" b="1" i="1" dirty="0"/>
          </a:p>
        </p:txBody>
      </p:sp>
      <p:pic>
        <p:nvPicPr>
          <p:cNvPr id="3073" name="Picture 1" descr="C:\Users\Tata\Desktop\EMAUS\DSC_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660232" cy="442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5796136" y="616530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err="1" smtClean="0"/>
              <a:t>Łk</a:t>
            </a:r>
            <a:r>
              <a:rPr lang="pl-PL" b="1" dirty="0" smtClean="0"/>
              <a:t> 24, </a:t>
            </a:r>
            <a:r>
              <a:rPr lang="pl-PL" b="1" dirty="0" smtClean="0"/>
              <a:t>33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899592" y="476672"/>
            <a:ext cx="727280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i="1" dirty="0"/>
              <a:t>Wtedy oczy im się otworzyły </a:t>
            </a:r>
            <a:endParaRPr lang="pl-PL" sz="4000" b="1" i="1" dirty="0" smtClean="0"/>
          </a:p>
          <a:p>
            <a:pPr algn="ctr"/>
            <a:r>
              <a:rPr lang="pl-PL" sz="4000" b="1" i="1" dirty="0" smtClean="0"/>
              <a:t>i </a:t>
            </a:r>
            <a:r>
              <a:rPr lang="pl-PL" sz="4000" b="1" i="1" dirty="0"/>
              <a:t>poznali Go, lecz On zniknął </a:t>
            </a:r>
            <a:endParaRPr lang="pl-PL" sz="4000" b="1" i="1" dirty="0" smtClean="0"/>
          </a:p>
          <a:p>
            <a:pPr algn="ctr"/>
            <a:r>
              <a:rPr lang="pl-PL" sz="4000" b="1" i="1" dirty="0" smtClean="0"/>
              <a:t>im z </a:t>
            </a:r>
            <a:r>
              <a:rPr lang="pl-PL" sz="4000" b="1" i="1" dirty="0"/>
              <a:t>oczu.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516216" y="1844824"/>
            <a:ext cx="10278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Łk</a:t>
            </a:r>
            <a:r>
              <a:rPr lang="pl-PL" b="1" dirty="0" smtClean="0"/>
              <a:t> 24, </a:t>
            </a:r>
            <a:r>
              <a:rPr lang="pl-PL" b="1" dirty="0" smtClean="0"/>
              <a:t>31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240</Words>
  <Application>Microsoft Office PowerPoint</Application>
  <PresentationFormat>Pokaz na ekranie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Tata</dc:creator>
  <cp:lastModifiedBy>Tata</cp:lastModifiedBy>
  <cp:revision>177</cp:revision>
  <dcterms:created xsi:type="dcterms:W3CDTF">2015-09-09T19:32:23Z</dcterms:created>
  <dcterms:modified xsi:type="dcterms:W3CDTF">2015-09-09T22:35:36Z</dcterms:modified>
</cp:coreProperties>
</file>