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9"/>
  </p:notesMasterIdLst>
  <p:sldIdLst>
    <p:sldId id="408" r:id="rId2"/>
    <p:sldId id="411" r:id="rId3"/>
    <p:sldId id="413" r:id="rId4"/>
    <p:sldId id="409" r:id="rId5"/>
    <p:sldId id="410" r:id="rId6"/>
    <p:sldId id="415" r:id="rId7"/>
    <p:sldId id="414" r:id="rId8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  <a:srgbClr val="FFFF66"/>
    <a:srgbClr val="663300"/>
    <a:srgbClr val="CC3300"/>
    <a:srgbClr val="BE1281"/>
    <a:srgbClr val="979491"/>
    <a:srgbClr val="CC3399"/>
    <a:srgbClr val="0099CC"/>
    <a:srgbClr val="336699"/>
    <a:srgbClr val="33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9" autoAdjust="0"/>
    <p:restoredTop sz="94660"/>
  </p:normalViewPr>
  <p:slideViewPr>
    <p:cSldViewPr>
      <p:cViewPr>
        <p:scale>
          <a:sx n="69" d="100"/>
          <a:sy n="69" d="100"/>
        </p:scale>
        <p:origin x="-13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F621028-ED67-4744-B8A9-8B09834ECA0E}" type="datetimeFigureOut">
              <a:rPr lang="pl-PL"/>
              <a:pPr>
                <a:defRPr/>
              </a:pPr>
              <a:t>2014-09-25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B7283C7-547E-4CB0-AF47-90AC713EFCA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CD93B-F07A-4387-9374-E909431606A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49DFC-1BC6-42AA-914A-CBFA7B60316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C3E1E-D244-457C-964F-E18F4497F07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9F462-3D52-4E16-BB7B-B1A4A2EEA09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7645A-BBF0-4714-B154-56DDFA62209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E7746-EE90-40C0-869F-F908C00C6F8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FD55F-79AD-484A-BBD2-B1A4DE35DC8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68A7D-D6B4-413D-8799-038101B6829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33BA5-25FC-4098-8336-F6814E9BD85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2835A-5D09-4237-8CD9-74D13388998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F0172-A00B-42C6-A294-686B51C8DA1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B8C7FDEC-77C0-45E1-8741-8A43E0F89BD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1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647700" y="476672"/>
            <a:ext cx="8496300" cy="616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endParaRPr lang="pl-PL" sz="36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  <a:defRPr/>
            </a:pPr>
            <a:endParaRPr lang="pl-PL" sz="36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pl-PL" sz="36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pl-PL" sz="36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pl-PL" sz="36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pl-PL" sz="1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pl-PL" sz="3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pl-PL" sz="3200" b="1" dirty="0">
                <a:solidFill>
                  <a:schemeClr val="bg2"/>
                </a:solidFill>
              </a:rPr>
              <a:t>	</a:t>
            </a:r>
            <a:endParaRPr lang="pl-PL" sz="3600" dirty="0">
              <a:solidFill>
                <a:schemeClr val="bg2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endParaRPr lang="pl-PL" sz="3600" dirty="0">
              <a:solidFill>
                <a:schemeClr val="tx2"/>
              </a:solidFill>
            </a:endParaRPr>
          </a:p>
        </p:txBody>
      </p:sp>
      <p:pic>
        <p:nvPicPr>
          <p:cNvPr id="3074" name="Picture 2" descr="http://sne.nsacz.pl/images/stories/Zapowiedzi/Jezus_Paster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04622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pole tekstowe 3"/>
          <p:cNvSpPr txBox="1"/>
          <p:nvPr/>
        </p:nvSpPr>
        <p:spPr>
          <a:xfrm>
            <a:off x="4139952" y="836712"/>
            <a:ext cx="47525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i="1" dirty="0" smtClean="0">
                <a:latin typeface="Cambria" pitchFamily="18" charset="0"/>
              </a:rPr>
              <a:t>Nie bój się mała trzódko, gdyż spodobało się </a:t>
            </a:r>
          </a:p>
          <a:p>
            <a:pPr algn="ctr"/>
            <a:r>
              <a:rPr lang="pl-PL" sz="2800" b="1" i="1" dirty="0" smtClean="0">
                <a:latin typeface="Cambria" pitchFamily="18" charset="0"/>
              </a:rPr>
              <a:t>Ojcu waszemu </a:t>
            </a:r>
          </a:p>
          <a:p>
            <a:pPr algn="ctr"/>
            <a:r>
              <a:rPr lang="pl-PL" sz="2800" b="1" i="1" dirty="0" smtClean="0">
                <a:latin typeface="Cambria" pitchFamily="18" charset="0"/>
              </a:rPr>
              <a:t>dać wam królestwo</a:t>
            </a:r>
          </a:p>
          <a:p>
            <a:pPr algn="ctr"/>
            <a:r>
              <a:rPr lang="pl-PL" sz="2800" b="1" i="1" dirty="0" smtClean="0">
                <a:latin typeface="Cambria" pitchFamily="18" charset="0"/>
              </a:rPr>
              <a:t> (</a:t>
            </a:r>
            <a:r>
              <a:rPr lang="pl-PL" sz="2800" b="1" i="1" dirty="0" err="1" smtClean="0">
                <a:latin typeface="Cambria" pitchFamily="18" charset="0"/>
              </a:rPr>
              <a:t>Łk</a:t>
            </a:r>
            <a:r>
              <a:rPr lang="pl-PL" sz="2800" b="1" i="1" dirty="0" smtClean="0">
                <a:latin typeface="Cambria" pitchFamily="18" charset="0"/>
              </a:rPr>
              <a:t>. 12, 32)</a:t>
            </a:r>
            <a:endParaRPr lang="pl-PL" sz="2800" i="1" dirty="0">
              <a:latin typeface="Cambria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4427984" y="3933056"/>
            <a:ext cx="3888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latin typeface="Cambria" pitchFamily="18" charset="0"/>
              </a:rPr>
              <a:t>Rekolekcje ewangelizacyjne</a:t>
            </a:r>
          </a:p>
          <a:p>
            <a:pPr algn="ctr"/>
            <a:endParaRPr lang="pl-PL" sz="2000" b="1" dirty="0" smtClean="0">
              <a:latin typeface="Cambria" pitchFamily="18" charset="0"/>
            </a:endParaRPr>
          </a:p>
          <a:p>
            <a:pPr algn="ctr"/>
            <a:r>
              <a:rPr lang="pl-PL" sz="2000" b="1" dirty="0" smtClean="0">
                <a:latin typeface="Cambria" pitchFamily="18" charset="0"/>
              </a:rPr>
              <a:t>Olszanka, 28 września 2014 r.</a:t>
            </a:r>
            <a:endParaRPr lang="pl-PL" sz="2000" b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9458" name="Picture 2" descr="C:\Users\Tata\Desktop\kandydaci\czerwone-serce-dloni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3573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pole tekstowe 4"/>
          <p:cNvSpPr txBox="1"/>
          <p:nvPr/>
        </p:nvSpPr>
        <p:spPr>
          <a:xfrm>
            <a:off x="179512" y="3903345"/>
            <a:ext cx="896448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i="1" dirty="0">
                <a:latin typeface="Cambria" pitchFamily="18" charset="0"/>
              </a:rPr>
              <a:t>… </a:t>
            </a:r>
            <a:r>
              <a:rPr lang="pl-PL" sz="2800" i="1" dirty="0" smtClean="0">
                <a:latin typeface="Cambria" pitchFamily="18" charset="0"/>
              </a:rPr>
              <a:t> I dam </a:t>
            </a:r>
            <a:r>
              <a:rPr lang="pl-PL" sz="2800" i="1" dirty="0" smtClean="0">
                <a:latin typeface="Cambria" pitchFamily="18" charset="0"/>
              </a:rPr>
              <a:t>wam</a:t>
            </a:r>
            <a:r>
              <a:rPr lang="pl-PL" sz="2800" i="1" dirty="0" smtClean="0">
                <a:latin typeface="Cambria" pitchFamily="18" charset="0"/>
              </a:rPr>
              <a:t> </a:t>
            </a:r>
            <a:r>
              <a:rPr lang="pl-PL" sz="2800" i="1" dirty="0" smtClean="0">
                <a:latin typeface="Cambria" pitchFamily="18" charset="0"/>
              </a:rPr>
              <a:t>serca nowe i ducha nowego tchnę do waszego wnętrza, zabiorę wam serca kamienne, a dam wam serca z ciała. Ducha mojego chcę tchnąć w was i sprawić, byście żyli według mych nakazów i </a:t>
            </a:r>
            <a:r>
              <a:rPr lang="pl-PL" sz="2800" i="1" dirty="0" smtClean="0">
                <a:latin typeface="Cambria" pitchFamily="18" charset="0"/>
              </a:rPr>
              <a:t>przestrzegali przykazań, </a:t>
            </a:r>
            <a:r>
              <a:rPr lang="pl-PL" sz="2800" i="1" dirty="0" smtClean="0">
                <a:latin typeface="Cambria" pitchFamily="18" charset="0"/>
              </a:rPr>
              <a:t>i według nich postępowali …</a:t>
            </a:r>
            <a:endParaRPr lang="pl-PL" sz="2800" i="1" dirty="0">
              <a:latin typeface="Cambria" pitchFamily="18" charset="0"/>
            </a:endParaRPr>
          </a:p>
          <a:p>
            <a:pPr algn="ctr"/>
            <a:endParaRPr lang="pl-PL" sz="2800" dirty="0"/>
          </a:p>
          <a:p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3347864" y="1052736"/>
            <a:ext cx="28889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600" b="1" dirty="0" err="1" smtClean="0">
                <a:latin typeface="Cambria" pitchFamily="18" charset="0"/>
              </a:rPr>
              <a:t>Ez</a:t>
            </a:r>
            <a:r>
              <a:rPr lang="pl-PL" sz="3600" b="1" dirty="0" smtClean="0">
                <a:latin typeface="Cambria" pitchFamily="18" charset="0"/>
              </a:rPr>
              <a:t>. 36, 26-27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nna.zabrze.pl/uploads/images/fotki-sw-anna/duch%20s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7890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pole tekstowe 2"/>
          <p:cNvSpPr txBox="1"/>
          <p:nvPr/>
        </p:nvSpPr>
        <p:spPr>
          <a:xfrm>
            <a:off x="395536" y="3933056"/>
            <a:ext cx="802838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i="1" dirty="0" smtClean="0">
                <a:latin typeface="Cambria" pitchFamily="18" charset="0"/>
              </a:rPr>
              <a:t>…</a:t>
            </a:r>
            <a:r>
              <a:rPr lang="pl-PL" sz="4000" i="1" dirty="0" smtClean="0">
                <a:latin typeface="Cambria" pitchFamily="18" charset="0"/>
              </a:rPr>
              <a:t> gdy Duch Święty zstąpi na was, otrzymacie Jego moc i będziecie moimi świadkami... aż po krańce ziemi …</a:t>
            </a:r>
            <a:endParaRPr lang="pl-PL" sz="4000" dirty="0" smtClean="0">
              <a:latin typeface="Cambria" pitchFamily="18" charset="0"/>
            </a:endParaRPr>
          </a:p>
          <a:p>
            <a:r>
              <a:rPr lang="pl-PL" dirty="0" smtClean="0">
                <a:solidFill>
                  <a:schemeClr val="bg1"/>
                </a:solidFill>
                <a:latin typeface="Calisto MT" pitchFamily="18" charset="0"/>
              </a:rPr>
              <a:t> </a:t>
            </a:r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6876256" y="2564904"/>
            <a:ext cx="15263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3200" b="1" dirty="0" smtClean="0">
                <a:solidFill>
                  <a:schemeClr val="bg1"/>
                </a:solidFill>
                <a:latin typeface="Cambria" pitchFamily="18" charset="0"/>
              </a:rPr>
              <a:t>Dz. 1, 8</a:t>
            </a:r>
            <a:endParaRPr lang="pl-PL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www.infoprzasnysz.com/wp-content/uploads/2013/12/27397111621338469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</p:spPr>
      </p:pic>
      <p:sp>
        <p:nvSpPr>
          <p:cNvPr id="3" name="pole tekstowe 2"/>
          <p:cNvSpPr txBox="1"/>
          <p:nvPr/>
        </p:nvSpPr>
        <p:spPr>
          <a:xfrm>
            <a:off x="323528" y="260648"/>
            <a:ext cx="828092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b="1" i="1" dirty="0">
              <a:solidFill>
                <a:schemeClr val="bg1"/>
              </a:solidFill>
              <a:latin typeface="Cambria" pitchFamily="18" charset="0"/>
            </a:endParaRPr>
          </a:p>
          <a:p>
            <a:r>
              <a:rPr lang="pl-PL" sz="4000" b="1" i="1" dirty="0">
                <a:solidFill>
                  <a:schemeClr val="tx2"/>
                </a:solidFill>
                <a:latin typeface="Cambria" pitchFamily="18" charset="0"/>
              </a:rPr>
              <a:t>…  Wiatr wieje tam, gdzie chce, </a:t>
            </a:r>
            <a:r>
              <a:rPr lang="pl-PL" sz="4000" b="1" i="1" dirty="0" smtClean="0">
                <a:solidFill>
                  <a:schemeClr val="tx2"/>
                </a:solidFill>
                <a:latin typeface="Cambria" pitchFamily="18" charset="0"/>
              </a:rPr>
              <a:t>          i </a:t>
            </a:r>
            <a:r>
              <a:rPr lang="pl-PL" sz="4000" b="1" i="1" dirty="0">
                <a:solidFill>
                  <a:schemeClr val="tx2"/>
                </a:solidFill>
                <a:latin typeface="Cambria" pitchFamily="18" charset="0"/>
              </a:rPr>
              <a:t>szum jego słyszysz, lecz nie wiesz skąd przychodzi i dokąd </a:t>
            </a:r>
            <a:r>
              <a:rPr lang="pl-PL" sz="4000" b="1" i="1" dirty="0" smtClean="0">
                <a:solidFill>
                  <a:schemeClr val="tx2"/>
                </a:solidFill>
                <a:latin typeface="Cambria" pitchFamily="18" charset="0"/>
              </a:rPr>
              <a:t>podąża … </a:t>
            </a:r>
            <a:endParaRPr lang="pl-PL" sz="4000" b="1" i="1" dirty="0">
              <a:solidFill>
                <a:schemeClr val="tx2"/>
              </a:solidFill>
              <a:latin typeface="Cambria" pitchFamily="18" charset="0"/>
            </a:endParaRPr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6660232" y="3429000"/>
            <a:ext cx="16561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dirty="0" smtClean="0">
                <a:solidFill>
                  <a:schemeClr val="tx2"/>
                </a:solidFill>
                <a:latin typeface="Cambria" pitchFamily="18" charset="0"/>
              </a:rPr>
              <a:t>J. 3, 8 a</a:t>
            </a:r>
            <a:endParaRPr lang="pl-PL" sz="3600" b="1" dirty="0">
              <a:solidFill>
                <a:schemeClr val="tx2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milanowekswjadwiga.pl/img/upload/img12%20-%20zeslani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482872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pole tekstowe 4"/>
          <p:cNvSpPr txBox="1"/>
          <p:nvPr/>
        </p:nvSpPr>
        <p:spPr>
          <a:xfrm>
            <a:off x="5615608" y="1196752"/>
            <a:ext cx="352839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dirty="0"/>
          </a:p>
          <a:p>
            <a:pPr algn="ctr"/>
            <a:r>
              <a:rPr lang="pl-PL" sz="3600" b="1" i="1" dirty="0">
                <a:solidFill>
                  <a:srgbClr val="000000"/>
                </a:solidFill>
                <a:latin typeface="Cambria" pitchFamily="18" charset="0"/>
              </a:rPr>
              <a:t>… Ukazały się im też jakby języki ognia, które się </a:t>
            </a:r>
            <a:r>
              <a:rPr lang="pl-PL" sz="3600" b="1" i="1" dirty="0" smtClean="0">
                <a:solidFill>
                  <a:srgbClr val="000000"/>
                </a:solidFill>
                <a:latin typeface="Cambria" pitchFamily="18" charset="0"/>
              </a:rPr>
              <a:t>rozdzielały </a:t>
            </a:r>
            <a:r>
              <a:rPr lang="pl-PL" sz="3600" b="1" i="1" dirty="0">
                <a:solidFill>
                  <a:srgbClr val="000000"/>
                </a:solidFill>
                <a:latin typeface="Cambria" pitchFamily="18" charset="0"/>
              </a:rPr>
              <a:t>, </a:t>
            </a:r>
            <a:endParaRPr lang="pl-PL" sz="3600" b="1" i="1" dirty="0" smtClean="0">
              <a:solidFill>
                <a:srgbClr val="000000"/>
              </a:solidFill>
              <a:latin typeface="Cambria" pitchFamily="18" charset="0"/>
            </a:endParaRPr>
          </a:p>
          <a:p>
            <a:pPr algn="ctr"/>
            <a:r>
              <a:rPr lang="pl-PL" sz="3600" b="1" i="1" dirty="0" smtClean="0">
                <a:solidFill>
                  <a:srgbClr val="000000"/>
                </a:solidFill>
                <a:latin typeface="Cambria" pitchFamily="18" charset="0"/>
              </a:rPr>
              <a:t>i </a:t>
            </a:r>
            <a:r>
              <a:rPr lang="pl-PL" sz="3600" b="1" i="1" dirty="0">
                <a:solidFill>
                  <a:srgbClr val="000000"/>
                </a:solidFill>
                <a:latin typeface="Cambria" pitchFamily="18" charset="0"/>
              </a:rPr>
              <a:t>na każdym z nich spoczął jeden …</a:t>
            </a:r>
          </a:p>
          <a:p>
            <a:pPr algn="ctr"/>
            <a:endParaRPr lang="pl-PL" dirty="0">
              <a:solidFill>
                <a:srgbClr val="000000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6444208" y="548680"/>
            <a:ext cx="17281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l-PL" sz="2800" b="1" dirty="0">
                <a:solidFill>
                  <a:prstClr val="black"/>
                </a:solidFill>
                <a:latin typeface="Cambria" pitchFamily="18" charset="0"/>
              </a:rPr>
              <a:t>Dz. 2, 3</a:t>
            </a:r>
            <a:endParaRPr lang="pl-PL" sz="2800" dirty="0">
              <a:solidFill>
                <a:prstClr val="black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https://pracenawysokosciach.files.wordpress.com/2013/06/imgp1740.jpg"/>
          <p:cNvPicPr>
            <a:picLocks noChangeAspect="1" noChangeArrowheads="1"/>
          </p:cNvPicPr>
          <p:nvPr/>
        </p:nvPicPr>
        <p:blipFill>
          <a:blip r:embed="rId3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5035832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pole tekstowe 7"/>
          <p:cNvSpPr txBox="1"/>
          <p:nvPr/>
        </p:nvSpPr>
        <p:spPr>
          <a:xfrm>
            <a:off x="4788024" y="764704"/>
            <a:ext cx="4355976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i="1" dirty="0" smtClean="0">
                <a:solidFill>
                  <a:srgbClr val="C00000"/>
                </a:solidFill>
                <a:latin typeface="Cambria" pitchFamily="18" charset="0"/>
              </a:rPr>
              <a:t>...woda, którą Ja wam dam stanie się</a:t>
            </a:r>
          </a:p>
          <a:p>
            <a:pPr algn="ctr"/>
            <a:r>
              <a:rPr lang="pl-PL" sz="3600" i="1" dirty="0" smtClean="0">
                <a:solidFill>
                  <a:srgbClr val="C00000"/>
                </a:solidFill>
                <a:latin typeface="Cambria" pitchFamily="18" charset="0"/>
              </a:rPr>
              <a:t> w nim źródłem wytryskującym</a:t>
            </a:r>
          </a:p>
          <a:p>
            <a:pPr algn="ctr"/>
            <a:r>
              <a:rPr lang="pl-PL" sz="3600" i="1" dirty="0" smtClean="0">
                <a:solidFill>
                  <a:srgbClr val="C00000"/>
                </a:solidFill>
                <a:latin typeface="Cambria" pitchFamily="18" charset="0"/>
              </a:rPr>
              <a:t> ku życiu wiecznemu…</a:t>
            </a:r>
            <a:endParaRPr lang="pl-PL" sz="3600" dirty="0">
              <a:solidFill>
                <a:srgbClr val="C00000"/>
              </a:solidFill>
              <a:latin typeface="Cambria" pitchFamily="18" charset="0"/>
            </a:endParaRPr>
          </a:p>
          <a:p>
            <a:endParaRPr lang="pl-PL" sz="2000" dirty="0">
              <a:latin typeface="Cambria" pitchFamily="18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5580112" y="4941168"/>
            <a:ext cx="26997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J. 4, 14</a:t>
            </a:r>
            <a:endParaRPr kumimoji="0" lang="pl-PL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ole tekstowe 3"/>
          <p:cNvSpPr txBox="1"/>
          <p:nvPr/>
        </p:nvSpPr>
        <p:spPr>
          <a:xfrm>
            <a:off x="2735288" y="3429000"/>
            <a:ext cx="640871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i="1" dirty="0" smtClean="0">
                <a:solidFill>
                  <a:srgbClr val="FFFF00"/>
                </a:solidFill>
                <a:latin typeface="Cambria" pitchFamily="18" charset="0"/>
              </a:rPr>
              <a:t>… Owocem Ducha Świętego jest: miłość, radość, pokój, cierpliwość, uprzejmość, dobroć, wierność, łagodność, opanowanie…</a:t>
            </a:r>
          </a:p>
        </p:txBody>
      </p:sp>
      <p:sp>
        <p:nvSpPr>
          <p:cNvPr id="5" name="Prostokąt 4"/>
          <p:cNvSpPr/>
          <p:nvPr/>
        </p:nvSpPr>
        <p:spPr>
          <a:xfrm>
            <a:off x="4384488" y="548680"/>
            <a:ext cx="334739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4400" b="1" dirty="0" smtClean="0">
                <a:solidFill>
                  <a:srgbClr val="C00000"/>
                </a:solidFill>
                <a:latin typeface="Cambria" pitchFamily="18" charset="0"/>
              </a:rPr>
              <a:t>Ga. 5, 22- 23</a:t>
            </a:r>
            <a:endParaRPr lang="pl-PL" sz="4400" b="1" dirty="0">
              <a:solidFill>
                <a:srgbClr val="C00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urs Nowe Życie z Bogiem.pdf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Kurs Nowe Życie z Bogiem.pdf</Template>
  <TotalTime>3132</TotalTime>
  <Words>211</Words>
  <Application>Microsoft Office PowerPoint</Application>
  <PresentationFormat>Pokaz na ekranie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Kurs Nowe Życie z Bogiem.pdf</vt:lpstr>
      <vt:lpstr>Slajd 1</vt:lpstr>
      <vt:lpstr>Slajd 2</vt:lpstr>
      <vt:lpstr>Slajd 3</vt:lpstr>
      <vt:lpstr>Slajd 4</vt:lpstr>
      <vt:lpstr>Slajd 5</vt:lpstr>
      <vt:lpstr>Slajd 6</vt:lpstr>
      <vt:lpstr>Slajd 7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Agnieszka</dc:creator>
  <cp:lastModifiedBy>Tata</cp:lastModifiedBy>
  <cp:revision>402</cp:revision>
  <dcterms:created xsi:type="dcterms:W3CDTF">2011-09-19T17:43:07Z</dcterms:created>
  <dcterms:modified xsi:type="dcterms:W3CDTF">2014-09-25T19:49:11Z</dcterms:modified>
</cp:coreProperties>
</file>