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5" r:id="rId4"/>
    <p:sldId id="266" r:id="rId5"/>
    <p:sldId id="267" r:id="rId6"/>
    <p:sldId id="268" r:id="rId7"/>
    <p:sldId id="263" r:id="rId8"/>
    <p:sldId id="269" r:id="rId9"/>
    <p:sldId id="270" r:id="rId10"/>
    <p:sldId id="262" r:id="rId11"/>
    <p:sldId id="271" r:id="rId12"/>
    <p:sldId id="272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46636-B0C7-4220-96A1-5326DB3C8D81}" type="datetimeFigureOut">
              <a:rPr lang="pl-PL" smtClean="0"/>
              <a:pPr/>
              <a:t>2015-09-26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CAF4F-2E76-40D7-B816-5C219FD8806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2015-09-26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2015-09-26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2015-09-26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2015-09-26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2015-09-26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2015-09-26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8AA11-098E-4E1F-8063-A79466535B21}" type="datetimeFigureOut">
              <a:rPr lang="pl-PL" smtClean="0"/>
              <a:pPr/>
              <a:t>2015-09-26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losiowka.pl/wp-content/uploads/2010/10/13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osiowka.pl/wp-content/uploads/2010/10/13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oulshepherding.org/wp-content/uploads/2012/09/prayer-and-medi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osiowka.pl/wp-content/uploads/2010/10/13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xAQEBAPDw0NDw8PDw8NDQwNDA8MDQ0NFBEWFhQRFBQYHCggGBolGxQUITEhJSkrLi4uFx8zODMsNygtLisBCgoKDg0OFxAQFywcHBwsLCwsLCwsLCwsLSwsLCwsLCwsLCwsLCwsLCwsLCwsLCwsLCwsLCwsLCwsLCwsLCwsLP/AABEIALwBDAMBEQACEQEDEQH/xAAcAAACAwADAQAAAAAAAAAAAAAAAgEDBAUGBwj/xAA6EAACAQIEAwUFBQgDAQAAAAAAAQIDEQQSITEFBlFBYXGRoQcTIjKBFFJisdEjQnKCksHh8GOi8TP/xAAaAQEAAwEBAQAAAAAAAAAAAAAAAQIDBAUG/8QALhEBAQACAQQABgECBgMAAAAAAAECEQMEEiExBRNBUWFxIiMyQpGxwfDxUoGC/9oADAMBAAIRAxEAPwDyJRObb1u1IVpZExWq7EqaWQZFXhmQUjLKBkJulFRGkYZRWyzNMStXxWFWsKySlZKqAgpKtSAxCSsCGSgki0ZZEJUAABIE3IW2lSGlpkm5BspKqxFWsFwbTcJQwiouSjbkVE57XpSBoRSwrLK0rgTtTSYkJh7kLEZZmEQtCVIlpWeeKhouwqIkVbGLUVbQrBSssrShVDJUoBDIhZDJQgBJImM8oVlmaAAAAAJALhOwAyZVeVNwnaExpEqQsAhyEZGFj0ZTBFLYKmAVxJQlIhKuaLRlkiMidIxyCnf9SNaLlsYmhls1rGW0u/tT7ycctqZ4/VVBE0xhiGqGEEZZWoYVKyVKARNwkAASSRMUyIyzKoCAAAAAAAAEgFyE7ANpuFti4RtuzGOnf3HjIhaXaZAoiEGuQiJuQuWaJimTPI0YHpLbvK2r447d55Z5PeKw1epOvGNOEU3DI3LNeycXfdHk9T8RnDySad2PSeMZb/c6Pi8P7qpOnmUsksuZaJnq4Z9+Ey9bcefH8vO4e9KyyUBBWiUWIsFbCsspYLBGgQnSQlBKqGgixVJFoysQSqAAAAAAAAAAAAAADVEydcXUyta4rrFNtCtEoCJIm5CSzZMZ51RJ6bF2EvhMKj00XmLJVsM7K9O5O4jiYYOtGGC95TllzVI4qnGUe35WtT5vruDjy5pbnq/r/d7vBbl2XXp5tjKmarVl96pN67/Mz6HDHtwxn2jx+TLu5Mr+SWJSVok0EghLRG0WKpF4zqLA0LA0GBBKgCVcyYxyIWUAAAAAAAAAAAAAABrRk7IvpopW2MXFFystFaRslWJRCyXEnbOwlWCsTKi4+Cwpq2yJtqsxj0fkTA0Z4TEzlRhKcFHLPKs0VfWz3R878S5s8ebCTLxXt9H6xn3eb1I2lL+J/mfQy+I8fKayqUQ0gsDSVEbNFkTFKqsWU0mwW0jKNq9qJRJlRcdFsSzBCxJItGWRCzJAAAAAAAAAAAAAABtiYuzFbErW8WELbQwqFEEibAp4lbUyErbFsVc5qEp7FqyekezGWaliqfWldfQ+c+MTWeGT1ujy8T8V53xGi4VqsX+7Umv+zPoOLLuwxv4jg5sO3kyn5UosiGSIWkTIiFUyLstIyja2k5Rs0tpQK5VrhhE1oEY05cGfIabcdxLKJMLFUi8ZZK2SyqCUAAAAAAAAAAAAADknSOfuel8o8YkWra0axCU5RtFTFEWpxRJEwsNErVoprMviy5BBaE1k7z7McYqeIs3pOLg77WZ43xbj7sJfs9HpPMuP/PDg+dsC6OMrRe0mpxfY09PzTOv4fyd/Bj+PB1mP8+77uvo7nHiuiilbQk2TFKVRJ2TEWBoJAkW00VrbCLslym2tx3FVSiWmTDLiZqlM0lc+eFjPNGscuSqRZlSkqgAAAAAAAAAAAADnWjie9YSUSWeWJUSyM2NFQmE4okyZCpTIqYom7svGGV3VkVoFa5fl/EunWhLpLXwOPq+Pv47HT02fbnK7h7SuHe8pUcXFJ/DabXR6P1S8zzPhvJ8vO8d+v+r0Oox78Lr3j/o81lE96V5ejp6FWsvhFiUaTYhfSMpO0aCQJFiKtZ4g96O1T5i2MrlLGkuyVoqxbGqZyWOOqI6MXm5zypki8Y2ELM0AAAAAAAAAAAAAc1Kocent3OJepCb5K0W2xs0RlkezRRW1aRKgNp0morL0Il3UZeIzxWpq540KOhCGjCbmWfpphPL2LlzCLGcOqUpK7jG9u61mfNc9uHJ3Y+55ep8zsuFvrLxXjnFcI6NWpSe8JON+q7H5WPo+DknJhMp9XJz8fZnYxo2rHFYolNt5E5QnQsQIaJVFgij3D3sO6M7hfY2HteXSqrVLY4s8+Rmkaxy5KpotGVVMuyqAgAAAAAAAAAAABvUzDTt7/LVTMq68LuGsNnbsZBtPbpKRBDIhYtdN9mybLYM+SbZ6F3JaL6uxrdOebWuUvur+ordLSX7NeBjNySyJ/wA6MOWyT26eLC2+ntns7+0QhL3eDjUTjaWbFRgkvLU8Pinfz5dv8vF8Xw6eunHMMJnl26/G3mXtLoOGNd6TpOVNSlDMp2eaS0a37PI7vhV/o63vVsU6qyzGy73HU4LU9SubCL8pnt0SCw2nSLDaujKmR3I7WrC4NyexlnyaTMXpXJ/IscVgcZUkv2ny4f8AjjHN63SMccc+XeeN/t+n3Ry8+PDljhZ4y9vPOI8NcL6GnHzb025eHTgatOzO3HLw83PHyRxLbZ9qmaLxnlFEkXjHKFJUAAAAAAAAAAAAciqOpz9z0pxeWynDQxtdeGHhYokbaTBE0IpnFdy7GGTKrnjG7s+263It0nW2eNFpq63NO+Vz3jsa6OEUn8q8jHPlsdPHwy+3aOA8AhJqTpp/Q8rqusyk1K9Th6XCebHsXJHDaVGhUrSpU0knaWRXslrqY9BlNcvPyeZjPG/u8r4nyXLkx4sK8M9oWNjWx1ZwSUYWppRSSTV27fV+h6XwvjuPTzfu+Vuquu3H3qOuUjvyYcbQjN1QNAESKhqpQuZZVpMduzcvYNSklY4Ofk0t26e7cm4RUsJCKVs0pTfnb+x6nw2f0N362vF6/LfNfw8o594QqeIqpKyzycfB6r8zzL/T5csPtXvcGXzeDHL8PNMfh7NnpcWe44efj1XHVDojkyZ5mkYZM8i8Y5ELMwAAAAAAAAAAAHOo4nuxailbYpIWpZMmM8rFLRo577NFEVaJuEuQlFTw+ZJZqUvi65ZbPz/M5/7eTX3bWd3Hv6wYJ7FeVfh+j0jlaF4rTsPm+uuq9PPLXHt2XnzjseH4CFGLXvqiVo/iev8An6HZ0/Fc8MOn/wDrL/aPE4J38uXPl6nift4JXu25N3bbbb3be7PocfHiK8k3d1Qi9ZY+KvgZ114+T5Su1rCNksrWrCy1M840wyd35TjecfE8nqXVMfD3jhlPLRpr8CfnqfQ9Hj28GE/D5jny7uTK/l0j2l4G7VS3zRV/FafoeT8Qx7eomX3j2vhXJvjuH2eKcapWbN+nrXqI67XR34vMzZpmkYVRMvGWStlmSAAAAAAAAAAAA5mNQ5Li9qZr4szsdGOXgTmJEZ5qJTLyOfuqIMmxErTFGdaROQjYshWyKWukouMl2NMi492lpn27V4TGxi0tdyeTitV4uoxl09Z5ArxkoN6Xas52UbdXqfLfEOK9+t6en1GVy4Nx1T2ocRnWx8lJNRhCORPZ5t5elv5T1/hWH9G53zcr5cGU7MccPpHT6h6cZ5+ma+ps5t+WqiYZu7iWso1yhFEttl2bacPDUyzq+OGneeTFerBdWefy4910674wte+U42SXRJH0mE1jI+Rt3duvc80M2Gb+6/zX+DzfifHvHHL7PS+F565bPvHz9x7dmHTvU6h1bEPU9LH08rNlmzSMKomXjLJWyzKoCAAAAAAAAAAAclY53pp9/Yjt2n5ukOtcntReTZ8xGl5RGQsNtNKZllF8aslIiRZVXi3HNplvbdXv4F8PbPkl0ihRW6cde8nLJXDDz4d+5LxMk1F2/qVj574jx78x7XT7uFlc77WOHYeeEoY2lKDmtJShLMpXkozV9mlJrbb6mnQY5cWeOM9Zzd/Fjz8LllM8cv8AD6/TyaUj25GWWSlo02ws8rKc7GeWO3Rx56XKZn2ujvlPFlbF5WilIzyi0ru/s6vPGUYLtnG/gtX6Ijh4e/P9I5+SY8OX6e/I9h8w4/mDD+8w1aK3yOS8Y6mXNx/MwuLo6Tk+XzY18x8wV/jku9nn8XHcbqva6jN1qrO524x5mdUSZpGNqqRaM8lbLMkAAAAAAAAAAABzDRyvUZKy1NMWGU8lJDwkRYvjk0U4XM7dNpjsz0InlF8GjIizS+JK8di2KnL5q2FBW2FyUmLn+VoRhVTyr6nm9dblhfL0uj/jk9n4zwOli+EWpxWZUna37vxNt2f4tfocHHj28GHPjd3C+f1WE5bOry48/WX/ACPn+ph3GTjJWcW4tdGtz25nLNxe8Fl1SSpkzJGXFJGaZrHJfCYyZFi2Nq6FQpY6Mcl8KhncWsydw5IliKc/tNOlUUYRclXcWqail8TTfzO3YjXg5uHjxzmd831pnz4ZZ6n0eu8B55oV7Qi5Valr3hBpS07FuR83mwnnHw4M+klu8bqNXE+P5KdepV/ZUYQlBuTUZyqOPwqN/wDdC/Dly8mc36Renxxk1d2vmPi+Kz1ZyWzk2vC5eyXO2NeXOuMky8jmtVSZZnarkWZ2kJUAAAAAAAAAAAAcrGRzaejKWpTvsTKZTanI/wDWi7JCQI0QrJdpS47bTlkRKsmJjpF5dmjVj1IuNWx5pGnGVoznmjpG0Ul4RSKceFxx1U8nJMstxsrYqk7ZWklGK2tdqKT9bkckt9LceU+rkOE46lCScpJLqcHUcPJlPEehwcvHL5ex8qc0YJYKtGeLoJxi3klVjBtNWsk3rqcXT8efHw8/Hljf5enN1uHf1GGeHp4rxiUZV6s4NOMpuUWno7nodPLjxYy+5Hby5491YpR715m8YZ541S8M3+9DzL9+nNcJfqaGC/5KS8Z2F5PxVpjj92vD8IU3Z4vCU196dWyXoZ3ms/wWtJhj/wCUd35P5e4ZQqxr43jPC6yirrDKSqRb0s5X3t0SIyx5OTH+P8f37c+fNZuYY39tHP8AxDhuJVqfF6UNf/lQw1erGXjZJLZanPwdNycOdv8Adv8A9a/za8fLvjmGWOvzuf8AbrPBOb54FNYeFNz1XvnHRq+jUWvzPdnU8Vwkyw3f25s+nyuV1nqfpg5g5pxWNd69S/4UlGPkjHk6jLKdskxn2jTDixwnh1yqrmWNZ547ZZo1jmyiqReMqRks6UlUAAAAAAAAAAABsd+rMnTuolBrwY2WWFuSrtISAHUO0hZKgEmdyEpjFkVaRdGL6FLY2kq+KfQzum+O4eU30IkWuV+yvP3FtMrlsOr3DSLkTI3/AOltyKeaI4STTd1p1Y74jsVzo2V8yu3ZLW/iTMtp7LJvZowt+pFrTHGQ6RVdEyYrlVEpF5GVrPUZpGGdUyLxhVbJZVBKAAAAAAAAAAAAG61zJ1ezRemV/QrYvL41VM4WLysrjoqJQZMhK2BFWkWZO0rtbSJoJsNErV42RteK8LmN9V2TW5G5Ri5PokYedOrU2oquOpfHbLO4+WWxs5je7e9iO6HaW5ZWplU0svqyNLYlSvr5Lu6i36L63dpSINJaISqqF4zyZpmkYZeGebNI58qqkyzK0pZmgAAAAAAAAAAAADdcydO0NhHlKTC88q5q3YTFbNETJVOpEJ2vhUeXZ2vvZ2K2LzIkqncNI7kxm+jFi8yWxrO9ylxjScmvJniZd5HZFvnVCqN9jJ1Fe+njKXRkWQ7q1U5VXpGnJ+CbM7jj92nfVNWjUi3GcZQdr2nFxdrXW5eWfQ81NOmrJvVlbW+GHjZ2VaIJQGEVTUZeM8mSrI0kcudZ5M0jmyqtlmVKSqAAAAAAAAAAAAAOQjTMbXZMPK1Uym2nYZ0xtbtV4hL+xOKucihoux0spkVaRz2WKw9La8pSZWrRhrpdEREVnkiUlSCVsV3FTTRTWmxWpW0Yq+1yuXpaO0cHp7JI5r7aQntHo/tcPVSa97hqebo5wbg/SKZtjrfhbHfmV1Cm9LdC9bYXwZkJK2WCtjStZ6rLyMc6y1GaxyZVVIvGOStlmVQEAAAAAAAAAAAAADmEcr0zxRG0wlWetumrJkRlWacrmkjHK7KEHgwmORrVfhhG/wAqKr7UymFFbmEouEnUiBdCsVsS04SSvqZ5+lsXcOXbSkl1Oaxrj7clzxw2UqMY5XJ005Qyq7Ud2v7lsKvnr28ylFxeq7mdPixGN0YhrsrJCSJVrPVZpGGdZZGkcuSuRaMciMsyQAAAAAAAAAAAAAAcrm0OfT0do980tF9ewdqO+s7fey7Kla7wroa9SUeTQb6+hCZtc6knq36EeFt0jnLr6Eo8oUn19AnyZX6+hVaSmV+o8J0eLZBpdTb6srVo5jhs2mvjqW7puJz5tZHc6PDI1KOeNSeZXi3LESu/NnHeTOZ6dmPHx5Yb+rrPEOASjGdRZVGPzPPHS78dTpxyy+zHxPFdelC2zT1tZG8u/ZrXoNEbWVzLRTJlqmsc+dZZGrmyVssxpWSogAAAAAAAAAAAAAA33MXdDUxVsPK1Uo9CttX7If7PHp6le6ny8UfZ4jvqPl4r6Noxayxd+1xu14Ft+DshXFdF5Fdp7IorRSV0WlUyxkilT7l5EqRZGXcitaxen3LyKNJIeO+y8iLdL9sctDBQyXs72vuct5cttZx469MtSNtrr6s0mVqLhFXvJfel/Uy6JjCSbe7b8WE2QhKYAK5loyyZahrHPmyyNY5slTLMqhkqIAAAAAAAA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88" name="AutoShape 4" descr="data:image/jpeg;base64,/9j/4AAQSkZJRgABAQAAAQABAAD/2wCEAAkGBxAQEBAPDw0NDw8PDw8NDQwNDA8MDQ0NFBEWFhQRFBQYHCggGBolGxQUITEhJSkrLi4uFx8zODMsNygtLisBCgoKDg0OFxAQFywcHBwsLCwsLCwsLCwsLSwsLCwsLCwsLCwsLCwsLCwsLCwsLCwsLCwsLCwsLCwsLCwsLCwsLP/AABEIALwBDAMBEQACEQEDEQH/xAAcAAACAwADAQAAAAAAAAAAAAAAAgEDBAUGBwj/xAA6EAACAQIEAwUFBQgDAQAAAAAAAQIDEQQSITEFBlFBYXGRoQcTIjKBFFJisdEjQnKCksHh8GOi8TP/xAAaAQEAAwEBAQAAAAAAAAAAAAAAAQIDBAUG/8QALhEBAQACAQQABgECBgMAAAAAAAECEQMEEiExBRNBUWFxIiMyQpGxwfDxUoGC/9oADAMBAAIRAxEAPwDyJRObb1u1IVpZExWq7EqaWQZFXhmQUjLKBkJulFRGkYZRWyzNMStXxWFWsKySlZKqAgpKtSAxCSsCGSgki0ZZEJUAABIE3IW2lSGlpkm5BspKqxFWsFwbTcJQwiouSjbkVE57XpSBoRSwrLK0rgTtTSYkJh7kLEZZmEQtCVIlpWeeKhouwqIkVbGLUVbQrBSssrShVDJUoBDIhZDJQgBJImM8oVlmaAAAAAJALhOwAyZVeVNwnaExpEqQsAhyEZGFj0ZTBFLYKmAVxJQlIhKuaLRlkiMidIxyCnf9SNaLlsYmhls1rGW0u/tT7ycctqZ4/VVBE0xhiGqGEEZZWoYVKyVKARNwkAASSRMUyIyzKoCAAAAAAAAEgFyE7ANpuFti4RtuzGOnf3HjIhaXaZAoiEGuQiJuQuWaJimTPI0YHpLbvK2r447d55Z5PeKw1epOvGNOEU3DI3LNeycXfdHk9T8RnDySad2PSeMZb/c6Pi8P7qpOnmUsksuZaJnq4Z9+Ey9bcefH8vO4e9KyyUBBWiUWIsFbCsspYLBGgQnSQlBKqGgixVJFoysQSqAAAAAAAAAAAAAADVEydcXUyta4rrFNtCtEoCJIm5CSzZMZ51RJ6bF2EvhMKj00XmLJVsM7K9O5O4jiYYOtGGC95TllzVI4qnGUe35WtT5vruDjy5pbnq/r/d7vBbl2XXp5tjKmarVl96pN67/Mz6HDHtwxn2jx+TLu5Mr+SWJSVok0EghLRG0WKpF4zqLA0LA0GBBKgCVcyYxyIWUAAAAAAAAAAAAAABrRk7IvpopW2MXFFystFaRslWJRCyXEnbOwlWCsTKi4+Cwpq2yJtqsxj0fkTA0Z4TEzlRhKcFHLPKs0VfWz3R878S5s8ebCTLxXt9H6xn3eb1I2lL+J/mfQy+I8fKayqUQ0gsDSVEbNFkTFKqsWU0mwW0jKNq9qJRJlRcdFsSzBCxJItGWRCzJAAAAAAAAAAAAAABtiYuzFbErW8WELbQwqFEEibAp4lbUyErbFsVc5qEp7FqyekezGWaliqfWldfQ+c+MTWeGT1ujy8T8V53xGi4VqsX+7Umv+zPoOLLuwxv4jg5sO3kyn5UosiGSIWkTIiFUyLstIyja2k5Rs0tpQK5VrhhE1oEY05cGfIabcdxLKJMLFUi8ZZK2SyqCUAAAAAAAAAAAAADknSOfuel8o8YkWra0axCU5RtFTFEWpxRJEwsNErVoprMviy5BBaE1k7z7McYqeIs3pOLg77WZ43xbj7sJfs9HpPMuP/PDg+dsC6OMrRe0mpxfY09PzTOv4fyd/Bj+PB1mP8+77uvo7nHiuiilbQk2TFKVRJ2TEWBoJAkW00VrbCLslym2tx3FVSiWmTDLiZqlM0lc+eFjPNGscuSqRZlSkqgAAAAAAAAAAAADnWjie9YSUSWeWJUSyM2NFQmE4okyZCpTIqYom7svGGV3VkVoFa5fl/EunWhLpLXwOPq+Pv47HT02fbnK7h7SuHe8pUcXFJ/DabXR6P1S8zzPhvJ8vO8d+v+r0Oox78Lr3j/o81lE96V5ejp6FWsvhFiUaTYhfSMpO0aCQJFiKtZ4g96O1T5i2MrlLGkuyVoqxbGqZyWOOqI6MXm5zypki8Y2ELM0AAAAAAAAAAAAAc1Kocent3OJepCb5K0W2xs0RlkezRRW1aRKgNp0morL0Il3UZeIzxWpq540KOhCGjCbmWfpphPL2LlzCLGcOqUpK7jG9u61mfNc9uHJ3Y+55ep8zsuFvrLxXjnFcI6NWpSe8JON+q7H5WPo+DknJhMp9XJz8fZnYxo2rHFYolNt5E5QnQsQIaJVFgij3D3sO6M7hfY2HteXSqrVLY4s8+Rmkaxy5KpotGVVMuyqAgAAAAAAAAAAABvUzDTt7/LVTMq68LuGsNnbsZBtPbpKRBDIhYtdN9mybLYM+SbZ6F3JaL6uxrdOebWuUvur+ordLSX7NeBjNySyJ/wA6MOWyT26eLC2+ntns7+0QhL3eDjUTjaWbFRgkvLU8Pinfz5dv8vF8Xw6eunHMMJnl26/G3mXtLoOGNd6TpOVNSlDMp2eaS0a37PI7vhV/o63vVsU6qyzGy73HU4LU9SubCL8pnt0SCw2nSLDaujKmR3I7WrC4NyexlnyaTMXpXJ/IscVgcZUkv2ny4f8AjjHN63SMccc+XeeN/t+n3Ry8+PDljhZ4y9vPOI8NcL6GnHzb025eHTgatOzO3HLw83PHyRxLbZ9qmaLxnlFEkXjHKFJUAAAAAAAAAAAAciqOpz9z0pxeWynDQxtdeGHhYokbaTBE0IpnFdy7GGTKrnjG7s+263It0nW2eNFpq63NO+Vz3jsa6OEUn8q8jHPlsdPHwy+3aOA8AhJqTpp/Q8rqusyk1K9Th6XCebHsXJHDaVGhUrSpU0knaWRXslrqY9BlNcvPyeZjPG/u8r4nyXLkx4sK8M9oWNjWx1ZwSUYWppRSSTV27fV+h6XwvjuPTzfu+Vuquu3H3qOuUjvyYcbQjN1QNAESKhqpQuZZVpMduzcvYNSklY4Ofk0t26e7cm4RUsJCKVs0pTfnb+x6nw2f0N362vF6/LfNfw8o594QqeIqpKyzycfB6r8zzL/T5csPtXvcGXzeDHL8PNMfh7NnpcWe44efj1XHVDojkyZ5mkYZM8i8Y5ELMwAAAAAAAAAAAHOo4nuxailbYpIWpZMmM8rFLRo577NFEVaJuEuQlFTw+ZJZqUvi65ZbPz/M5/7eTX3bWd3Hv6wYJ7FeVfh+j0jlaF4rTsPm+uuq9PPLXHt2XnzjseH4CFGLXvqiVo/iev8An6HZ0/Fc8MOn/wDrL/aPE4J38uXPl6nift4JXu25N3bbbb3be7PocfHiK8k3d1Qi9ZY+KvgZ114+T5Su1rCNksrWrCy1M840wyd35TjecfE8nqXVMfD3jhlPLRpr8CfnqfQ9Hj28GE/D5jny7uTK/l0j2l4G7VS3zRV/FafoeT8Qx7eomX3j2vhXJvjuH2eKcapWbN+nrXqI67XR34vMzZpmkYVRMvGWStlmSAAAAAAAAAAAA5mNQ5Li9qZr4szsdGOXgTmJEZ5qJTLyOfuqIMmxErTFGdaROQjYshWyKWukouMl2NMi492lpn27V4TGxi0tdyeTitV4uoxl09Z5ArxkoN6Xas52UbdXqfLfEOK9+t6en1GVy4Nx1T2ocRnWx8lJNRhCORPZ5t5elv5T1/hWH9G53zcr5cGU7MccPpHT6h6cZ5+ma+ps5t+WqiYZu7iWso1yhFEttl2bacPDUyzq+OGneeTFerBdWefy4910674wte+U42SXRJH0mE1jI+Rt3duvc80M2Gb+6/zX+DzfifHvHHL7PS+F565bPvHz9x7dmHTvU6h1bEPU9LH08rNlmzSMKomXjLJWyzKoCAAAAAAAAAAAclY53pp9/Yjt2n5ukOtcntReTZ8xGl5RGQsNtNKZllF8aslIiRZVXi3HNplvbdXv4F8PbPkl0ihRW6cde8nLJXDDz4d+5LxMk1F2/qVj574jx78x7XT7uFlc77WOHYeeEoY2lKDmtJShLMpXkozV9mlJrbb6mnQY5cWeOM9Zzd/Fjz8LllM8cv8AD6/TyaUj25GWWSlo02ws8rKc7GeWO3Rx56XKZn2ujvlPFlbF5WilIzyi0ru/s6vPGUYLtnG/gtX6Ijh4e/P9I5+SY8OX6e/I9h8w4/mDD+8w1aK3yOS8Y6mXNx/MwuLo6Tk+XzY18x8wV/jku9nn8XHcbqva6jN1qrO524x5mdUSZpGNqqRaM8lbLMkAAAAAAAAAAABzDRyvUZKy1NMWGU8lJDwkRYvjk0U4XM7dNpjsz0InlF8GjIizS+JK8di2KnL5q2FBW2FyUmLn+VoRhVTyr6nm9dblhfL0uj/jk9n4zwOli+EWpxWZUna37vxNt2f4tfocHHj28GHPjd3C+f1WE5bOry48/WX/ACPn+ph3GTjJWcW4tdGtz25nLNxe8Fl1SSpkzJGXFJGaZrHJfCYyZFi2Nq6FQpY6Mcl8KhncWsydw5IliKc/tNOlUUYRclXcWqail8TTfzO3YjXg5uHjxzmd831pnz4ZZ6n0eu8B55oV7Qi5Valr3hBpS07FuR83mwnnHw4M+klu8bqNXE+P5KdepV/ZUYQlBuTUZyqOPwqN/wDdC/Dly8mc36Renxxk1d2vmPi+Kz1ZyWzk2vC5eyXO2NeXOuMky8jmtVSZZnarkWZ2kJUAAAAAAAAAAAAcrGRzaejKWpTvsTKZTanI/wDWi7JCQI0QrJdpS47bTlkRKsmJjpF5dmjVj1IuNWx5pGnGVoznmjpG0Ul4RSKceFxx1U8nJMstxsrYqk7ZWklGK2tdqKT9bkckt9LceU+rkOE46lCScpJLqcHUcPJlPEehwcvHL5ex8qc0YJYKtGeLoJxi3klVjBtNWsk3rqcXT8efHw8/Hljf5enN1uHf1GGeHp4rxiUZV6s4NOMpuUWno7nodPLjxYy+5Hby5491YpR715m8YZ541S8M3+9DzL9+nNcJfqaGC/5KS8Z2F5PxVpjj92vD8IU3Z4vCU196dWyXoZ3ms/wWtJhj/wCUd35P5e4ZQqxr43jPC6yirrDKSqRb0s5X3t0SIyx5OTH+P8f37c+fNZuYY39tHP8AxDhuJVqfF6UNf/lQw1erGXjZJLZanPwdNycOdv8Adv8A9a/za8fLvjmGWOvzuf8AbrPBOb54FNYeFNz1XvnHRq+jUWvzPdnU8Vwkyw3f25s+nyuV1nqfpg5g5pxWNd69S/4UlGPkjHk6jLKdskxn2jTDixwnh1yqrmWNZ547ZZo1jmyiqReMqRks6UlUAAAAAAAAAAABsd+rMnTuolBrwY2WWFuSrtISAHUO0hZKgEmdyEpjFkVaRdGL6FLY2kq+KfQzum+O4eU30IkWuV+yvP3FtMrlsOr3DSLkTI3/AOltyKeaI4STTd1p1Y74jsVzo2V8yu3ZLW/iTMtp7LJvZowt+pFrTHGQ6RVdEyYrlVEpF5GVrPUZpGGdUyLxhVbJZVBKAAAAAAAAAAAAG61zJ1ezRemV/QrYvL41VM4WLysrjoqJQZMhK2BFWkWZO0rtbSJoJsNErV42RteK8LmN9V2TW5G5Ri5PokYedOrU2oquOpfHbLO4+WWxs5je7e9iO6HaW5ZWplU0svqyNLYlSvr5Lu6i36L63dpSINJaISqqF4zyZpmkYZeGebNI58qqkyzK0pZmgAAAAAAAAAAAADdcydO0NhHlKTC88q5q3YTFbNETJVOpEJ2vhUeXZ2vvZ2K2LzIkqncNI7kxm+jFi8yWxrO9ylxjScmvJniZd5HZFvnVCqN9jJ1Fe+njKXRkWQ7q1U5VXpGnJ+CbM7jj92nfVNWjUi3GcZQdr2nFxdrXW5eWfQ81NOmrJvVlbW+GHjZ2VaIJQGEVTUZeM8mSrI0kcudZ5M0jmyqtlmVKSqAAAAAAAAAAAAAOQjTMbXZMPK1Uym2nYZ0xtbtV4hL+xOKucihoux0spkVaRz2WKw9La8pSZWrRhrpdEREVnkiUlSCVsV3FTTRTWmxWpW0Yq+1yuXpaO0cHp7JI5r7aQntHo/tcPVSa97hqebo5wbg/SKZtjrfhbHfmV1Cm9LdC9bYXwZkJK2WCtjStZ6rLyMc6y1GaxyZVVIvGOStlmVQEAAAAAAAAAAAAADmEcr0zxRG0wlWetumrJkRlWacrmkjHK7KEHgwmORrVfhhG/wAqKr7UymFFbmEouEnUiBdCsVsS04SSvqZ5+lsXcOXbSkl1Oaxrj7clzxw2UqMY5XJ005Qyq7Ud2v7lsKvnr28ylFxeq7mdPixGN0YhrsrJCSJVrPVZpGGdZZGkcuSuRaMciMsyQAAAAAAAAAAAAAAcrm0OfT0do980tF9ewdqO+s7fey7Kla7wroa9SUeTQb6+hCZtc6knq36EeFt0jnLr6Eo8oUn19AnyZX6+hVaSmV+o8J0eLZBpdTb6srVo5jhs2mvjqW7puJz5tZHc6PDI1KOeNSeZXi3LESu/NnHeTOZ6dmPHx5Yb+rrPEOASjGdRZVGPzPPHS78dTpxyy+zHxPFdelC2zT1tZG8u/ZrXoNEbWVzLRTJlqmsc+dZZGrmyVssxpWSogAAAAAAAAAAAAAA33MXdDUxVsPK1Uo9CttX7If7PHp6le6ny8UfZ4jvqPl4r6Noxayxd+1xu14Ft+DshXFdF5Fdp7IorRSV0WlUyxkilT7l5EqRZGXcitaxen3LyKNJIeO+y8iLdL9sctDBQyXs72vuct5cttZx469MtSNtrr6s0mVqLhFXvJfel/Uy6JjCSbe7b8WE2QhKYAK5loyyZahrHPmyyNY5slTLMqhkqIAAAAAAAA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90" name="AutoShape 6" descr="data:image/jpeg;base64,/9j/4AAQSkZJRgABAQAAAQABAAD/2wCEAAkGBxAQEBAPDw0NDw8PDw8NDQwNDA8MDQ0NFBEWFhQRFBQYHCggGBolGxQUITEhJSkrLi4uFx8zODMsNygtLisBCgoKDg0OFxAQFywcHBwsLCwsLCwsLCwsLSwsLCwsLCwsLCwsLCwsLCwsLCwsLCwsLCwsLCwsLCwsLCwsLCwsLP/AABEIALwBDAMBEQACEQEDEQH/xAAcAAACAwADAQAAAAAAAAAAAAAAAgEDBAUGBwj/xAA6EAACAQIEAwUFBQgDAQAAAAAAAQIDEQQSITEFBlFBYXGRoQcTIjKBFFJisdEjQnKCksHh8GOi8TP/xAAaAQEAAwEBAQAAAAAAAAAAAAAAAQIDBAUG/8QALhEBAQACAQQABgECBgMAAAAAAAECEQMEEiExBRNBUWFxIiMyQpGxwfDxUoGC/9oADAMBAAIRAxEAPwDyJRObb1u1IVpZExWq7EqaWQZFXhmQUjLKBkJulFRGkYZRWyzNMStXxWFWsKySlZKqAgpKtSAxCSsCGSgki0ZZEJUAABIE3IW2lSGlpkm5BspKqxFWsFwbTcJQwiouSjbkVE57XpSBoRSwrLK0rgTtTSYkJh7kLEZZmEQtCVIlpWeeKhouwqIkVbGLUVbQrBSssrShVDJUoBDIhZDJQgBJImM8oVlmaAAAAAJALhOwAyZVeVNwnaExpEqQsAhyEZGFj0ZTBFLYKmAVxJQlIhKuaLRlkiMidIxyCnf9SNaLlsYmhls1rGW0u/tT7ycctqZ4/VVBE0xhiGqGEEZZWoYVKyVKARNwkAASSRMUyIyzKoCAAAAAAAAEgFyE7ANpuFti4RtuzGOnf3HjIhaXaZAoiEGuQiJuQuWaJimTPI0YHpLbvK2r447d55Z5PeKw1epOvGNOEU3DI3LNeycXfdHk9T8RnDySad2PSeMZb/c6Pi8P7qpOnmUsksuZaJnq4Z9+Ey9bcefH8vO4e9KyyUBBWiUWIsFbCsspYLBGgQnSQlBKqGgixVJFoysQSqAAAAAAAAAAAAAADVEydcXUyta4rrFNtCtEoCJIm5CSzZMZ51RJ6bF2EvhMKj00XmLJVsM7K9O5O4jiYYOtGGC95TllzVI4qnGUe35WtT5vruDjy5pbnq/r/d7vBbl2XXp5tjKmarVl96pN67/Mz6HDHtwxn2jx+TLu5Mr+SWJSVok0EghLRG0WKpF4zqLA0LA0GBBKgCVcyYxyIWUAAAAAAAAAAAAAABrRk7IvpopW2MXFFystFaRslWJRCyXEnbOwlWCsTKi4+Cwpq2yJtqsxj0fkTA0Z4TEzlRhKcFHLPKs0VfWz3R878S5s8ebCTLxXt9H6xn3eb1I2lL+J/mfQy+I8fKayqUQ0gsDSVEbNFkTFKqsWU0mwW0jKNq9qJRJlRcdFsSzBCxJItGWRCzJAAAAAAAAAAAAAABtiYuzFbErW8WELbQwqFEEibAp4lbUyErbFsVc5qEp7FqyekezGWaliqfWldfQ+c+MTWeGT1ujy8T8V53xGi4VqsX+7Umv+zPoOLLuwxv4jg5sO3kyn5UosiGSIWkTIiFUyLstIyja2k5Rs0tpQK5VrhhE1oEY05cGfIabcdxLKJMLFUi8ZZK2SyqCUAAAAAAAAAAAAADknSOfuel8o8YkWra0axCU5RtFTFEWpxRJEwsNErVoprMviy5BBaE1k7z7McYqeIs3pOLg77WZ43xbj7sJfs9HpPMuP/PDg+dsC6OMrRe0mpxfY09PzTOv4fyd/Bj+PB1mP8+77uvo7nHiuiilbQk2TFKVRJ2TEWBoJAkW00VrbCLslym2tx3FVSiWmTDLiZqlM0lc+eFjPNGscuSqRZlSkqgAAAAAAAAAAAADnWjie9YSUSWeWJUSyM2NFQmE4okyZCpTIqYom7svGGV3VkVoFa5fl/EunWhLpLXwOPq+Pv47HT02fbnK7h7SuHe8pUcXFJ/DabXR6P1S8zzPhvJ8vO8d+v+r0Oox78Lr3j/o81lE96V5ejp6FWsvhFiUaTYhfSMpO0aCQJFiKtZ4g96O1T5i2MrlLGkuyVoqxbGqZyWOOqI6MXm5zypki8Y2ELM0AAAAAAAAAAAAAc1Kocent3OJepCb5K0W2xs0RlkezRRW1aRKgNp0morL0Il3UZeIzxWpq540KOhCGjCbmWfpphPL2LlzCLGcOqUpK7jG9u61mfNc9uHJ3Y+55ep8zsuFvrLxXjnFcI6NWpSe8JON+q7H5WPo+DknJhMp9XJz8fZnYxo2rHFYolNt5E5QnQsQIaJVFgij3D3sO6M7hfY2HteXSqrVLY4s8+Rmkaxy5KpotGVVMuyqAgAAAAAAAAAAABvUzDTt7/LVTMq68LuGsNnbsZBtPbpKRBDIhYtdN9mybLYM+SbZ6F3JaL6uxrdOebWuUvur+ordLSX7NeBjNySyJ/wA6MOWyT26eLC2+ntns7+0QhL3eDjUTjaWbFRgkvLU8Pinfz5dv8vF8Xw6eunHMMJnl26/G3mXtLoOGNd6TpOVNSlDMp2eaS0a37PI7vhV/o63vVsU6qyzGy73HU4LU9SubCL8pnt0SCw2nSLDaujKmR3I7WrC4NyexlnyaTMXpXJ/IscVgcZUkv2ny4f8AjjHN63SMccc+XeeN/t+n3Ry8+PDljhZ4y9vPOI8NcL6GnHzb025eHTgatOzO3HLw83PHyRxLbZ9qmaLxnlFEkXjHKFJUAAAAAAAAAAAAciqOpz9z0pxeWynDQxtdeGHhYokbaTBE0IpnFdy7GGTKrnjG7s+263It0nW2eNFpq63NO+Vz3jsa6OEUn8q8jHPlsdPHwy+3aOA8AhJqTpp/Q8rqusyk1K9Th6XCebHsXJHDaVGhUrSpU0knaWRXslrqY9BlNcvPyeZjPG/u8r4nyXLkx4sK8M9oWNjWx1ZwSUYWppRSSTV27fV+h6XwvjuPTzfu+Vuquu3H3qOuUjvyYcbQjN1QNAESKhqpQuZZVpMduzcvYNSklY4Ofk0t26e7cm4RUsJCKVs0pTfnb+x6nw2f0N362vF6/LfNfw8o594QqeIqpKyzycfB6r8zzL/T5csPtXvcGXzeDHL8PNMfh7NnpcWe44efj1XHVDojkyZ5mkYZM8i8Y5ELMwAAAAAAAAAAAHOo4nuxailbYpIWpZMmM8rFLRo577NFEVaJuEuQlFTw+ZJZqUvi65ZbPz/M5/7eTX3bWd3Hv6wYJ7FeVfh+j0jlaF4rTsPm+uuq9PPLXHt2XnzjseH4CFGLXvqiVo/iev8An6HZ0/Fc8MOn/wDrL/aPE4J38uXPl6nift4JXu25N3bbbb3be7PocfHiK8k3d1Qi9ZY+KvgZ114+T5Su1rCNksrWrCy1M840wyd35TjecfE8nqXVMfD3jhlPLRpr8CfnqfQ9Hj28GE/D5jny7uTK/l0j2l4G7VS3zRV/FafoeT8Qx7eomX3j2vhXJvjuH2eKcapWbN+nrXqI67XR34vMzZpmkYVRMvGWStlmSAAAAAAAAAAAA5mNQ5Li9qZr4szsdGOXgTmJEZ5qJTLyOfuqIMmxErTFGdaROQjYshWyKWukouMl2NMi492lpn27V4TGxi0tdyeTitV4uoxl09Z5ArxkoN6Xas52UbdXqfLfEOK9+t6en1GVy4Nx1T2ocRnWx8lJNRhCORPZ5t5elv5T1/hWH9G53zcr5cGU7MccPpHT6h6cZ5+ma+ps5t+WqiYZu7iWso1yhFEttl2bacPDUyzq+OGneeTFerBdWefy4910674wte+U42SXRJH0mE1jI+Rt3duvc80M2Gb+6/zX+DzfifHvHHL7PS+F565bPvHz9x7dmHTvU6h1bEPU9LH08rNlmzSMKomXjLJWyzKoCAAAAAAAAAAAclY53pp9/Yjt2n5ukOtcntReTZ8xGl5RGQsNtNKZllF8aslIiRZVXi3HNplvbdXv4F8PbPkl0ihRW6cde8nLJXDDz4d+5LxMk1F2/qVj574jx78x7XT7uFlc77WOHYeeEoY2lKDmtJShLMpXkozV9mlJrbb6mnQY5cWeOM9Zzd/Fjz8LllM8cv8AD6/TyaUj25GWWSlo02ws8rKc7GeWO3Rx56XKZn2ujvlPFlbF5WilIzyi0ru/s6vPGUYLtnG/gtX6Ijh4e/P9I5+SY8OX6e/I9h8w4/mDD+8w1aK3yOS8Y6mXNx/MwuLo6Tk+XzY18x8wV/jku9nn8XHcbqva6jN1qrO524x5mdUSZpGNqqRaM8lbLMkAAAAAAAAAAABzDRyvUZKy1NMWGU8lJDwkRYvjk0U4XM7dNpjsz0InlF8GjIizS+JK8di2KnL5q2FBW2FyUmLn+VoRhVTyr6nm9dblhfL0uj/jk9n4zwOli+EWpxWZUna37vxNt2f4tfocHHj28GHPjd3C+f1WE5bOry48/WX/ACPn+ph3GTjJWcW4tdGtz25nLNxe8Fl1SSpkzJGXFJGaZrHJfCYyZFi2Nq6FQpY6Mcl8KhncWsydw5IliKc/tNOlUUYRclXcWqail8TTfzO3YjXg5uHjxzmd831pnz4ZZ6n0eu8B55oV7Qi5Valr3hBpS07FuR83mwnnHw4M+klu8bqNXE+P5KdepV/ZUYQlBuTUZyqOPwqN/wDdC/Dly8mc36Renxxk1d2vmPi+Kz1ZyWzk2vC5eyXO2NeXOuMky8jmtVSZZnarkWZ2kJUAAAAAAAAAAAAcrGRzaejKWpTvsTKZTanI/wDWi7JCQI0QrJdpS47bTlkRKsmJjpF5dmjVj1IuNWx5pGnGVoznmjpG0Ul4RSKceFxx1U8nJMstxsrYqk7ZWklGK2tdqKT9bkckt9LceU+rkOE46lCScpJLqcHUcPJlPEehwcvHL5ex8qc0YJYKtGeLoJxi3klVjBtNWsk3rqcXT8efHw8/Hljf5enN1uHf1GGeHp4rxiUZV6s4NOMpuUWno7nodPLjxYy+5Hby5491YpR715m8YZ541S8M3+9DzL9+nNcJfqaGC/5KS8Z2F5PxVpjj92vD8IU3Z4vCU196dWyXoZ3ms/wWtJhj/wCUd35P5e4ZQqxr43jPC6yirrDKSqRb0s5X3t0SIyx5OTH+P8f37c+fNZuYY39tHP8AxDhuJVqfF6UNf/lQw1erGXjZJLZanPwdNycOdv8Adv8A9a/za8fLvjmGWOvzuf8AbrPBOb54FNYeFNz1XvnHRq+jUWvzPdnU8Vwkyw3f25s+nyuV1nqfpg5g5pxWNd69S/4UlGPkjHk6jLKdskxn2jTDixwnh1yqrmWNZ547ZZo1jmyiqReMqRks6UlUAAAAAAAAAAABsd+rMnTuolBrwY2WWFuSrtISAHUO0hZKgEmdyEpjFkVaRdGL6FLY2kq+KfQzum+O4eU30IkWuV+yvP3FtMrlsOr3DSLkTI3/AOltyKeaI4STTd1p1Y74jsVzo2V8yu3ZLW/iTMtp7LJvZowt+pFrTHGQ6RVdEyYrlVEpF5GVrPUZpGGdUyLxhVbJZVBKAAAAAAAAAAAAG61zJ1ezRemV/QrYvL41VM4WLysrjoqJQZMhK2BFWkWZO0rtbSJoJsNErV42RteK8LmN9V2TW5G5Ri5PokYedOrU2oquOpfHbLO4+WWxs5je7e9iO6HaW5ZWplU0svqyNLYlSvr5Lu6i36L63dpSINJaISqqF4zyZpmkYZeGebNI58qqkyzK0pZmgAAAAAAAAAAAADdcydO0NhHlKTC88q5q3YTFbNETJVOpEJ2vhUeXZ2vvZ2K2LzIkqncNI7kxm+jFi8yWxrO9ylxjScmvJniZd5HZFvnVCqN9jJ1Fe+njKXRkWQ7q1U5VXpGnJ+CbM7jj92nfVNWjUi3GcZQdr2nFxdrXW5eWfQ81NOmrJvVlbW+GHjZ2VaIJQGEVTUZeM8mSrI0kcudZ5M0jmyqtlmVKSqAAAAAAAAAAAAAOQjTMbXZMPK1Uym2nYZ0xtbtV4hL+xOKucihoux0spkVaRz2WKw9La8pSZWrRhrpdEREVnkiUlSCVsV3FTTRTWmxWpW0Yq+1yuXpaO0cHp7JI5r7aQntHo/tcPVSa97hqebo5wbg/SKZtjrfhbHfmV1Cm9LdC9bYXwZkJK2WCtjStZ6rLyMc6y1GaxyZVVIvGOStlmVQEAAAAAAAAAAAAADmEcr0zxRG0wlWetumrJkRlWacrmkjHK7KEHgwmORrVfhhG/wAqKr7UymFFbmEouEnUiBdCsVsS04SSvqZ5+lsXcOXbSkl1Oaxrj7clzxw2UqMY5XJ005Qyq7Ud2v7lsKvnr28ylFxeq7mdPixGN0YhrsrJCSJVrPVZpGGdZZGkcuSuRaMciMsyQAAAAAAAAAAAAAAcrm0OfT0do980tF9ewdqO+s7fey7Kla7wroa9SUeTQb6+hCZtc6knq36EeFt0jnLr6Eo8oUn19AnyZX6+hVaSmV+o8J0eLZBpdTb6srVo5jhs2mvjqW7puJz5tZHc6PDI1KOeNSeZXi3LESu/NnHeTOZ6dmPHx5Yb+rrPEOASjGdRZVGPzPPHS78dTpxyy+zHxPFdelC2zT1tZG8u/ZrXoNEbWVzLRTJlqmsc+dZZGrmyVssxpWSogAAAAAAAAAAAAAA33MXdDUxVsPK1Uo9CttX7If7PHp6le6ny8UfZ4jvqPl4r6Noxayxd+1xu14Ft+DshXFdF5Fdp7IorRSV0WlUyxkilT7l5EqRZGXcitaxen3LyKNJIeO+y8iLdL9sctDBQyXs72vuct5cttZx469MtSNtrr6s0mVqLhFXvJfel/Uy6JjCSbe7b8WE2QhKYAK5loyyZahrHPmyyNY5slTLMqhkqIAAAAAAAA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92" name="AutoShape 8" descr="data:image/jpeg;base64,/9j/4AAQSkZJRgABAQAAAQABAAD/2wCEAAkGBxAQEBAPDw0NDw8PDw8NDQwNDA8MDQ0NFBEWFhQRFBQYHCggGBolGxQUITEhJSkrLi4uFx8zODMsNygtLisBCgoKDg0OFxAQFywcHBwsLCwsLCwsLCwsLSwsLCwsLCwsLCwsLCwsLCwsLCwsLCwsLCwsLCwsLCwsLCwsLCwsLP/AABEIALwBDAMBEQACEQEDEQH/xAAcAAACAwADAQAAAAAAAAAAAAAAAgEDBAUGBwj/xAA6EAACAQIEAwUFBQgDAQAAAAAAAQIDEQQSITEFBlFBYXGRoQcTIjKBFFJisdEjQnKCksHh8GOi8TP/xAAaAQEAAwEBAQAAAAAAAAAAAAAAAQIDBAUG/8QALhEBAQACAQQABgECBgMAAAAAAAECEQMEEiExBRNBUWFxIiMyQpGxwfDxUoGC/9oADAMBAAIRAxEAPwDyJRObb1u1IVpZExWq7EqaWQZFXhmQUjLKBkJulFRGkYZRWyzNMStXxWFWsKySlZKqAgpKtSAxCSsCGSgki0ZZEJUAABIE3IW2lSGlpkm5BspKqxFWsFwbTcJQwiouSjbkVE57XpSBoRSwrLK0rgTtTSYkJh7kLEZZmEQtCVIlpWeeKhouwqIkVbGLUVbQrBSssrShVDJUoBDIhZDJQgBJImM8oVlmaAAAAAJALhOwAyZVeVNwnaExpEqQsAhyEZGFj0ZTBFLYKmAVxJQlIhKuaLRlkiMidIxyCnf9SNaLlsYmhls1rGW0u/tT7ycctqZ4/VVBE0xhiGqGEEZZWoYVKyVKARNwkAASSRMUyIyzKoCAAAAAAAAEgFyE7ANpuFti4RtuzGOnf3HjIhaXaZAoiEGuQiJuQuWaJimTPI0YHpLbvK2r447d55Z5PeKw1epOvGNOEU3DI3LNeycXfdHk9T8RnDySad2PSeMZb/c6Pi8P7qpOnmUsksuZaJnq4Z9+Ey9bcefH8vO4e9KyyUBBWiUWIsFbCsspYLBGgQnSQlBKqGgixVJFoysQSqAAAAAAAAAAAAAADVEydcXUyta4rrFNtCtEoCJIm5CSzZMZ51RJ6bF2EvhMKj00XmLJVsM7K9O5O4jiYYOtGGC95TllzVI4qnGUe35WtT5vruDjy5pbnq/r/d7vBbl2XXp5tjKmarVl96pN67/Mz6HDHtwxn2jx+TLu5Mr+SWJSVok0EghLRG0WKpF4zqLA0LA0GBBKgCVcyYxyIWUAAAAAAAAAAAAAABrRk7IvpopW2MXFFystFaRslWJRCyXEnbOwlWCsTKi4+Cwpq2yJtqsxj0fkTA0Z4TEzlRhKcFHLPKs0VfWz3R878S5s8ebCTLxXt9H6xn3eb1I2lL+J/mfQy+I8fKayqUQ0gsDSVEbNFkTFKqsWU0mwW0jKNq9qJRJlRcdFsSzBCxJItGWRCzJAAAAAAAAAAAAAABtiYuzFbErW8WELbQwqFEEibAp4lbUyErbFsVc5qEp7FqyekezGWaliqfWldfQ+c+MTWeGT1ujy8T8V53xGi4VqsX+7Umv+zPoOLLuwxv4jg5sO3kyn5UosiGSIWkTIiFUyLstIyja2k5Rs0tpQK5VrhhE1oEY05cGfIabcdxLKJMLFUi8ZZK2SyqCUAAAAAAAAAAAAADknSOfuel8o8YkWra0axCU5RtFTFEWpxRJEwsNErVoprMviy5BBaE1k7z7McYqeIs3pOLg77WZ43xbj7sJfs9HpPMuP/PDg+dsC6OMrRe0mpxfY09PzTOv4fyd/Bj+PB1mP8+77uvo7nHiuiilbQk2TFKVRJ2TEWBoJAkW00VrbCLslym2tx3FVSiWmTDLiZqlM0lc+eFjPNGscuSqRZlSkqgAAAAAAAAAAAADnWjie9YSUSWeWJUSyM2NFQmE4okyZCpTIqYom7svGGV3VkVoFa5fl/EunWhLpLXwOPq+Pv47HT02fbnK7h7SuHe8pUcXFJ/DabXR6P1S8zzPhvJ8vO8d+v+r0Oox78Lr3j/o81lE96V5ejp6FWsvhFiUaTYhfSMpO0aCQJFiKtZ4g96O1T5i2MrlLGkuyVoqxbGqZyWOOqI6MXm5zypki8Y2ELM0AAAAAAAAAAAAAc1Kocent3OJepCb5K0W2xs0RlkezRRW1aRKgNp0morL0Il3UZeIzxWpq540KOhCGjCbmWfpphPL2LlzCLGcOqUpK7jG9u61mfNc9uHJ3Y+55ep8zsuFvrLxXjnFcI6NWpSe8JON+q7H5WPo+DknJhMp9XJz8fZnYxo2rHFYolNt5E5QnQsQIaJVFgij3D3sO6M7hfY2HteXSqrVLY4s8+Rmkaxy5KpotGVVMuyqAgAAAAAAAAAAABvUzDTt7/LVTMq68LuGsNnbsZBtPbpKRBDIhYtdN9mybLYM+SbZ6F3JaL6uxrdOebWuUvur+ordLSX7NeBjNySyJ/wA6MOWyT26eLC2+ntns7+0QhL3eDjUTjaWbFRgkvLU8Pinfz5dv8vF8Xw6eunHMMJnl26/G3mXtLoOGNd6TpOVNSlDMp2eaS0a37PI7vhV/o63vVsU6qyzGy73HU4LU9SubCL8pnt0SCw2nSLDaujKmR3I7WrC4NyexlnyaTMXpXJ/IscVgcZUkv2ny4f8AjjHN63SMccc+XeeN/t+n3Ry8+PDljhZ4y9vPOI8NcL6GnHzb025eHTgatOzO3HLw83PHyRxLbZ9qmaLxnlFEkXjHKFJUAAAAAAAAAAAAciqOpz9z0pxeWynDQxtdeGHhYokbaTBE0IpnFdy7GGTKrnjG7s+263It0nW2eNFpq63NO+Vz3jsa6OEUn8q8jHPlsdPHwy+3aOA8AhJqTpp/Q8rqusyk1K9Th6XCebHsXJHDaVGhUrSpU0knaWRXslrqY9BlNcvPyeZjPG/u8r4nyXLkx4sK8M9oWNjWx1ZwSUYWppRSSTV27fV+h6XwvjuPTzfu+Vuquu3H3qOuUjvyYcbQjN1QNAESKhqpQuZZVpMduzcvYNSklY4Ofk0t26e7cm4RUsJCKVs0pTfnb+x6nw2f0N362vF6/LfNfw8o594QqeIqpKyzycfB6r8zzL/T5csPtXvcGXzeDHL8PNMfh7NnpcWe44efj1XHVDojkyZ5mkYZM8i8Y5ELMwAAAAAAAAAAAHOo4nuxailbYpIWpZMmM8rFLRo577NFEVaJuEuQlFTw+ZJZqUvi65ZbPz/M5/7eTX3bWd3Hv6wYJ7FeVfh+j0jlaF4rTsPm+uuq9PPLXHt2XnzjseH4CFGLXvqiVo/iev8An6HZ0/Fc8MOn/wDrL/aPE4J38uXPl6nift4JXu25N3bbbb3be7PocfHiK8k3d1Qi9ZY+KvgZ114+T5Su1rCNksrWrCy1M840wyd35TjecfE8nqXVMfD3jhlPLRpr8CfnqfQ9Hj28GE/D5jny7uTK/l0j2l4G7VS3zRV/FafoeT8Qx7eomX3j2vhXJvjuH2eKcapWbN+nrXqI67XR34vMzZpmkYVRMvGWStlmSAAAAAAAAAAAA5mNQ5Li9qZr4szsdGOXgTmJEZ5qJTLyOfuqIMmxErTFGdaROQjYshWyKWukouMl2NMi492lpn27V4TGxi0tdyeTitV4uoxl09Z5ArxkoN6Xas52UbdXqfLfEOK9+t6en1GVy4Nx1T2ocRnWx8lJNRhCORPZ5t5elv5T1/hWH9G53zcr5cGU7MccPpHT6h6cZ5+ma+ps5t+WqiYZu7iWso1yhFEttl2bacPDUyzq+OGneeTFerBdWefy4910674wte+U42SXRJH0mE1jI+Rt3duvc80M2Gb+6/zX+DzfifHvHHL7PS+F565bPvHz9x7dmHTvU6h1bEPU9LH08rNlmzSMKomXjLJWyzKoCAAAAAAAAAAAclY53pp9/Yjt2n5ukOtcntReTZ8xGl5RGQsNtNKZllF8aslIiRZVXi3HNplvbdXv4F8PbPkl0ihRW6cde8nLJXDDz4d+5LxMk1F2/qVj574jx78x7XT7uFlc77WOHYeeEoY2lKDmtJShLMpXkozV9mlJrbb6mnQY5cWeOM9Zzd/Fjz8LllM8cv8AD6/TyaUj25GWWSlo02ws8rKc7GeWO3Rx56XKZn2ujvlPFlbF5WilIzyi0ru/s6vPGUYLtnG/gtX6Ijh4e/P9I5+SY8OX6e/I9h8w4/mDD+8w1aK3yOS8Y6mXNx/MwuLo6Tk+XzY18x8wV/jku9nn8XHcbqva6jN1qrO524x5mdUSZpGNqqRaM8lbLMkAAAAAAAAAAABzDRyvUZKy1NMWGU8lJDwkRYvjk0U4XM7dNpjsz0InlF8GjIizS+JK8di2KnL5q2FBW2FyUmLn+VoRhVTyr6nm9dblhfL0uj/jk9n4zwOli+EWpxWZUna37vxNt2f4tfocHHj28GHPjd3C+f1WE5bOry48/WX/ACPn+ph3GTjJWcW4tdGtz25nLNxe8Fl1SSpkzJGXFJGaZrHJfCYyZFi2Nq6FQpY6Mcl8KhncWsydw5IliKc/tNOlUUYRclXcWqail8TTfzO3YjXg5uHjxzmd831pnz4ZZ6n0eu8B55oV7Qi5Valr3hBpS07FuR83mwnnHw4M+klu8bqNXE+P5KdepV/ZUYQlBuTUZyqOPwqN/wDdC/Dly8mc36Renxxk1d2vmPi+Kz1ZyWzk2vC5eyXO2NeXOuMky8jmtVSZZnarkWZ2kJUAAAAAAAAAAAAcrGRzaejKWpTvsTKZTanI/wDWi7JCQI0QrJdpS47bTlkRKsmJjpF5dmjVj1IuNWx5pGnGVoznmjpG0Ul4RSKceFxx1U8nJMstxsrYqk7ZWklGK2tdqKT9bkckt9LceU+rkOE46lCScpJLqcHUcPJlPEehwcvHL5ex8qc0YJYKtGeLoJxi3klVjBtNWsk3rqcXT8efHw8/Hljf5enN1uHf1GGeHp4rxiUZV6s4NOMpuUWno7nodPLjxYy+5Hby5491YpR715m8YZ541S8M3+9DzL9+nNcJfqaGC/5KS8Z2F5PxVpjj92vD8IU3Z4vCU196dWyXoZ3ms/wWtJhj/wCUd35P5e4ZQqxr43jPC6yirrDKSqRb0s5X3t0SIyx5OTH+P8f37c+fNZuYY39tHP8AxDhuJVqfF6UNf/lQw1erGXjZJLZanPwdNycOdv8Adv8A9a/za8fLvjmGWOvzuf8AbrPBOb54FNYeFNz1XvnHRq+jUWvzPdnU8Vwkyw3f25s+nyuV1nqfpg5g5pxWNd69S/4UlGPkjHk6jLKdskxn2jTDixwnh1yqrmWNZ547ZZo1jmyiqReMqRks6UlUAAAAAAAAAAABsd+rMnTuolBrwY2WWFuSrtISAHUO0hZKgEmdyEpjFkVaRdGL6FLY2kq+KfQzum+O4eU30IkWuV+yvP3FtMrlsOr3DSLkTI3/AOltyKeaI4STTd1p1Y74jsVzo2V8yu3ZLW/iTMtp7LJvZowt+pFrTHGQ6RVdEyYrlVEpF5GVrPUZpGGdUyLxhVbJZVBKAAAAAAAAAAAAG61zJ1ezRemV/QrYvL41VM4WLysrjoqJQZMhK2BFWkWZO0rtbSJoJsNErV42RteK8LmN9V2TW5G5Ri5PokYedOrU2oquOpfHbLO4+WWxs5je7e9iO6HaW5ZWplU0svqyNLYlSvr5Lu6i36L63dpSINJaISqqF4zyZpmkYZeGebNI58qqkyzK0pZmgAAAAAAAAAAAADdcydO0NhHlKTC88q5q3YTFbNETJVOpEJ2vhUeXZ2vvZ2K2LzIkqncNI7kxm+jFi8yWxrO9ylxjScmvJniZd5HZFvnVCqN9jJ1Fe+njKXRkWQ7q1U5VXpGnJ+CbM7jj92nfVNWjUi3GcZQdr2nFxdrXW5eWfQ81NOmrJvVlbW+GHjZ2VaIJQGEVTUZeM8mSrI0kcudZ5M0jmyqtlmVKSqAAAAAAAAAAAAAOQjTMbXZMPK1Uym2nYZ0xtbtV4hL+xOKucihoux0spkVaRz2WKw9La8pSZWrRhrpdEREVnkiUlSCVsV3FTTRTWmxWpW0Yq+1yuXpaO0cHp7JI5r7aQntHo/tcPVSa97hqebo5wbg/SKZtjrfhbHfmV1Cm9LdC9bYXwZkJK2WCtjStZ6rLyMc6y1GaxyZVVIvGOStlmVQEAAAAAAAAAAAAADmEcr0zxRG0wlWetumrJkRlWacrmkjHK7KEHgwmORrVfhhG/wAqKr7UymFFbmEouEnUiBdCsVsS04SSvqZ5+lsXcOXbSkl1Oaxrj7clzxw2UqMY5XJ005Qyq7Ud2v7lsKvnr28ylFxeq7mdPixGN0YhrsrJCSJVrPVZpGGdZZGkcuSuRaMciMsyQAAAAAAAAAAAAAAcrm0OfT0do980tF9ewdqO+s7fey7Kla7wroa9SUeTQb6+hCZtc6knq36EeFt0jnLr6Eo8oUn19AnyZX6+hVaSmV+o8J0eLZBpdTb6srVo5jhs2mvjqW7puJz5tZHc6PDI1KOeNSeZXi3LESu/NnHeTOZ6dmPHx5Yb+rrPEOASjGdRZVGPzPPHS78dTpxyy+zHxPFdelC2zT1tZG8u/ZrXoNEbWVzLRTJlqmsc+dZZGrmyVssxpWSogAAAAAAAAAAAAAA33MXdDUxVsPK1Uo9CttX7If7PHp6le6ny8UfZ4jvqPl4r6Noxayxd+1xu14Ft+DshXFdF5Fdp7IorRSV0WlUyxkilT7l5EqRZGXcitaxen3LyKNJIeO+y8iLdL9sctDBQyXs72vuct5cttZx469MtSNtrr6s0mVqLhFXvJfel/Uy6JjCSbe7b8WE2QhKYAK5loyyZahrHPmyyNY5slTLMqhkqIAAAAAAAA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94" name="AutoShape 10" descr="data:image/jpeg;base64,/9j/4AAQSkZJRgABAQAAAQABAAD/2wCEAAkGBxAQEBAPDw0NDw8PDw8NDQwNDA8MDQ0NFBEWFhQRFBQYHCggGBolGxQUITEhJSkrLi4uFx8zODMsNygtLisBCgoKDg0OFxAQFywcHBwsLCwsLCwsLCwsLSwsLCwsLCwsLCwsLCwsLCwsLCwsLCwsLCwsLCwsLCwsLCwsLCwsLP/AABEIALwBDAMBEQACEQEDEQH/xAAcAAACAwADAQAAAAAAAAAAAAAAAgEDBAUGBwj/xAA6EAACAQIEAwUFBQgDAQAAAAAAAQIDEQQSITEFBlFBYXGRoQcTIjKBFFJisdEjQnKCksHh8GOi8TP/xAAaAQEAAwEBAQAAAAAAAAAAAAAAAQIDBAUG/8QALhEBAQACAQQABgECBgMAAAAAAAECEQMEEiExBRNBUWFxIiMyQpGxwfDxUoGC/9oADAMBAAIRAxEAPwDyJRObb1u1IVpZExWq7EqaWQZFXhmQUjLKBkJulFRGkYZRWyzNMStXxWFWsKySlZKqAgpKtSAxCSsCGSgki0ZZEJUAABIE3IW2lSGlpkm5BspKqxFWsFwbTcJQwiouSjbkVE57XpSBoRSwrLK0rgTtTSYkJh7kLEZZmEQtCVIlpWeeKhouwqIkVbGLUVbQrBSssrShVDJUoBDIhZDJQgBJImM8oVlmaAAAAAJALhOwAyZVeVNwnaExpEqQsAhyEZGFj0ZTBFLYKmAVxJQlIhKuaLRlkiMidIxyCnf9SNaLlsYmhls1rGW0u/tT7ycctqZ4/VVBE0xhiGqGEEZZWoYVKyVKARNwkAASSRMUyIyzKoCAAAAAAAAEgFyE7ANpuFti4RtuzGOnf3HjIhaXaZAoiEGuQiJuQuWaJimTPI0YHpLbvK2r447d55Z5PeKw1epOvGNOEU3DI3LNeycXfdHk9T8RnDySad2PSeMZb/c6Pi8P7qpOnmUsksuZaJnq4Z9+Ey9bcefH8vO4e9KyyUBBWiUWIsFbCsspYLBGgQnSQlBKqGgixVJFoysQSqAAAAAAAAAAAAAADVEydcXUyta4rrFNtCtEoCJIm5CSzZMZ51RJ6bF2EvhMKj00XmLJVsM7K9O5O4jiYYOtGGC95TllzVI4qnGUe35WtT5vruDjy5pbnq/r/d7vBbl2XXp5tjKmarVl96pN67/Mz6HDHtwxn2jx+TLu5Mr+SWJSVok0EghLRG0WKpF4zqLA0LA0GBBKgCVcyYxyIWUAAAAAAAAAAAAAABrRk7IvpopW2MXFFystFaRslWJRCyXEnbOwlWCsTKi4+Cwpq2yJtqsxj0fkTA0Z4TEzlRhKcFHLPKs0VfWz3R878S5s8ebCTLxXt9H6xn3eb1I2lL+J/mfQy+I8fKayqUQ0gsDSVEbNFkTFKqsWU0mwW0jKNq9qJRJlRcdFsSzBCxJItGWRCzJAAAAAAAAAAAAAABtiYuzFbErW8WELbQwqFEEibAp4lbUyErbFsVc5qEp7FqyekezGWaliqfWldfQ+c+MTWeGT1ujy8T8V53xGi4VqsX+7Umv+zPoOLLuwxv4jg5sO3kyn5UosiGSIWkTIiFUyLstIyja2k5Rs0tpQK5VrhhE1oEY05cGfIabcdxLKJMLFUi8ZZK2SyqCUAAAAAAAAAAAAADknSOfuel8o8YkWra0axCU5RtFTFEWpxRJEwsNErVoprMviy5BBaE1k7z7McYqeIs3pOLg77WZ43xbj7sJfs9HpPMuP/PDg+dsC6OMrRe0mpxfY09PzTOv4fyd/Bj+PB1mP8+77uvo7nHiuiilbQk2TFKVRJ2TEWBoJAkW00VrbCLslym2tx3FVSiWmTDLiZqlM0lc+eFjPNGscuSqRZlSkqgAAAAAAAAAAAADnWjie9YSUSWeWJUSyM2NFQmE4okyZCpTIqYom7svGGV3VkVoFa5fl/EunWhLpLXwOPq+Pv47HT02fbnK7h7SuHe8pUcXFJ/DabXR6P1S8zzPhvJ8vO8d+v+r0Oox78Lr3j/o81lE96V5ejp6FWsvhFiUaTYhfSMpO0aCQJFiKtZ4g96O1T5i2MrlLGkuyVoqxbGqZyWOOqI6MXm5zypki8Y2ELM0AAAAAAAAAAAAAc1Kocent3OJepCb5K0W2xs0RlkezRRW1aRKgNp0morL0Il3UZeIzxWpq540KOhCGjCbmWfpphPL2LlzCLGcOqUpK7jG9u61mfNc9uHJ3Y+55ep8zsuFvrLxXjnFcI6NWpSe8JON+q7H5WPo+DknJhMp9XJz8fZnYxo2rHFYolNt5E5QnQsQIaJVFgij3D3sO6M7hfY2HteXSqrVLY4s8+Rmkaxy5KpotGVVMuyqAgAAAAAAAAAAABvUzDTt7/LVTMq68LuGsNnbsZBtPbpKRBDIhYtdN9mybLYM+SbZ6F3JaL6uxrdOebWuUvur+ordLSX7NeBjNySyJ/wA6MOWyT26eLC2+ntns7+0QhL3eDjUTjaWbFRgkvLU8Pinfz5dv8vF8Xw6eunHMMJnl26/G3mXtLoOGNd6TpOVNSlDMp2eaS0a37PI7vhV/o63vVsU6qyzGy73HU4LU9SubCL8pnt0SCw2nSLDaujKmR3I7WrC4NyexlnyaTMXpXJ/IscVgcZUkv2ny4f8AjjHN63SMccc+XeeN/t+n3Ry8+PDljhZ4y9vPOI8NcL6GnHzb025eHTgatOzO3HLw83PHyRxLbZ9qmaLxnlFEkXjHKFJUAAAAAAAAAAAAciqOpz9z0pxeWynDQxtdeGHhYokbaTBE0IpnFdy7GGTKrnjG7s+263It0nW2eNFpq63NO+Vz3jsa6OEUn8q8jHPlsdPHwy+3aOA8AhJqTpp/Q8rqusyk1K9Th6XCebHsXJHDaVGhUrSpU0knaWRXslrqY9BlNcvPyeZjPG/u8r4nyXLkx4sK8M9oWNjWx1ZwSUYWppRSSTV27fV+h6XwvjuPTzfu+Vuquu3H3qOuUjvyYcbQjN1QNAESKhqpQuZZVpMduzcvYNSklY4Ofk0t26e7cm4RUsJCKVs0pTfnb+x6nw2f0N362vF6/LfNfw8o594QqeIqpKyzycfB6r8zzL/T5csPtXvcGXzeDHL8PNMfh7NnpcWe44efj1XHVDojkyZ5mkYZM8i8Y5ELMwAAAAAAAAAAAHOo4nuxailbYpIWpZMmM8rFLRo577NFEVaJuEuQlFTw+ZJZqUvi65ZbPz/M5/7eTX3bWd3Hv6wYJ7FeVfh+j0jlaF4rTsPm+uuq9PPLXHt2XnzjseH4CFGLXvqiVo/iev8An6HZ0/Fc8MOn/wDrL/aPE4J38uXPl6nift4JXu25N3bbbb3be7PocfHiK8k3d1Qi9ZY+KvgZ114+T5Su1rCNksrWrCy1M840wyd35TjecfE8nqXVMfD3jhlPLRpr8CfnqfQ9Hj28GE/D5jny7uTK/l0j2l4G7VS3zRV/FafoeT8Qx7eomX3j2vhXJvjuH2eKcapWbN+nrXqI67XR34vMzZpmkYVRMvGWStlmSAAAAAAAAAAAA5mNQ5Li9qZr4szsdGOXgTmJEZ5qJTLyOfuqIMmxErTFGdaROQjYshWyKWukouMl2NMi492lpn27V4TGxi0tdyeTitV4uoxl09Z5ArxkoN6Xas52UbdXqfLfEOK9+t6en1GVy4Nx1T2ocRnWx8lJNRhCORPZ5t5elv5T1/hWH9G53zcr5cGU7MccPpHT6h6cZ5+ma+ps5t+WqiYZu7iWso1yhFEttl2bacPDUyzq+OGneeTFerBdWefy4910674wte+U42SXRJH0mE1jI+Rt3duvc80M2Gb+6/zX+DzfifHvHHL7PS+F565bPvHz9x7dmHTvU6h1bEPU9LH08rNlmzSMKomXjLJWyzKoCAAAAAAAAAAAclY53pp9/Yjt2n5ukOtcntReTZ8xGl5RGQsNtNKZllF8aslIiRZVXi3HNplvbdXv4F8PbPkl0ihRW6cde8nLJXDDz4d+5LxMk1F2/qVj574jx78x7XT7uFlc77WOHYeeEoY2lKDmtJShLMpXkozV9mlJrbb6mnQY5cWeOM9Zzd/Fjz8LllM8cv8AD6/TyaUj25GWWSlo02ws8rKc7GeWO3Rx56XKZn2ujvlPFlbF5WilIzyi0ru/s6vPGUYLtnG/gtX6Ijh4e/P9I5+SY8OX6e/I9h8w4/mDD+8w1aK3yOS8Y6mXNx/MwuLo6Tk+XzY18x8wV/jku9nn8XHcbqva6jN1qrO524x5mdUSZpGNqqRaM8lbLMkAAAAAAAAAAABzDRyvUZKy1NMWGU8lJDwkRYvjk0U4XM7dNpjsz0InlF8GjIizS+JK8di2KnL5q2FBW2FyUmLn+VoRhVTyr6nm9dblhfL0uj/jk9n4zwOli+EWpxWZUna37vxNt2f4tfocHHj28GHPjd3C+f1WE5bOry48/WX/ACPn+ph3GTjJWcW4tdGtz25nLNxe8Fl1SSpkzJGXFJGaZrHJfCYyZFi2Nq6FQpY6Mcl8KhncWsydw5IliKc/tNOlUUYRclXcWqail8TTfzO3YjXg5uHjxzmd831pnz4ZZ6n0eu8B55oV7Qi5Valr3hBpS07FuR83mwnnHw4M+klu8bqNXE+P5KdepV/ZUYQlBuTUZyqOPwqN/wDdC/Dly8mc36Renxxk1d2vmPi+Kz1ZyWzk2vC5eyXO2NeXOuMky8jmtVSZZnarkWZ2kJUAAAAAAAAAAAAcrGRzaejKWpTvsTKZTanI/wDWi7JCQI0QrJdpS47bTlkRKsmJjpF5dmjVj1IuNWx5pGnGVoznmjpG0Ul4RSKceFxx1U8nJMstxsrYqk7ZWklGK2tdqKT9bkckt9LceU+rkOE46lCScpJLqcHUcPJlPEehwcvHL5ex8qc0YJYKtGeLoJxi3klVjBtNWsk3rqcXT8efHw8/Hljf5enN1uHf1GGeHp4rxiUZV6s4NOMpuUWno7nodPLjxYy+5Hby5491YpR715m8YZ541S8M3+9DzL9+nNcJfqaGC/5KS8Z2F5PxVpjj92vD8IU3Z4vCU196dWyXoZ3ms/wWtJhj/wCUd35P5e4ZQqxr43jPC6yirrDKSqRb0s5X3t0SIyx5OTH+P8f37c+fNZuYY39tHP8AxDhuJVqfF6UNf/lQw1erGXjZJLZanPwdNycOdv8Adv8A9a/za8fLvjmGWOvzuf8AbrPBOb54FNYeFNz1XvnHRq+jUWvzPdnU8Vwkyw3f25s+nyuV1nqfpg5g5pxWNd69S/4UlGPkjHk6jLKdskxn2jTDixwnh1yqrmWNZ547ZZo1jmyiqReMqRks6UlUAAAAAAAAAAABsd+rMnTuolBrwY2WWFuSrtISAHUO0hZKgEmdyEpjFkVaRdGL6FLY2kq+KfQzum+O4eU30IkWuV+yvP3FtMrlsOr3DSLkTI3/AOltyKeaI4STTd1p1Y74jsVzo2V8yu3ZLW/iTMtp7LJvZowt+pFrTHGQ6RVdEyYrlVEpF5GVrPUZpGGdUyLxhVbJZVBKAAAAAAAAAAAAG61zJ1ezRemV/QrYvL41VM4WLysrjoqJQZMhK2BFWkWZO0rtbSJoJsNErV42RteK8LmN9V2TW5G5Ri5PokYedOrU2oquOpfHbLO4+WWxs5je7e9iO6HaW5ZWplU0svqyNLYlSvr5Lu6i36L63dpSINJaISqqF4zyZpmkYZeGebNI58qqkyzK0pZmgAAAAAAAAAAAADdcydO0NhHlKTC88q5q3YTFbNETJVOpEJ2vhUeXZ2vvZ2K2LzIkqncNI7kxm+jFi8yWxrO9ylxjScmvJniZd5HZFvnVCqN9jJ1Fe+njKXRkWQ7q1U5VXpGnJ+CbM7jj92nfVNWjUi3GcZQdr2nFxdrXW5eWfQ81NOmrJvVlbW+GHjZ2VaIJQGEVTUZeM8mSrI0kcudZ5M0jmyqtlmVKSqAAAAAAAAAAAAAOQjTMbXZMPK1Uym2nYZ0xtbtV4hL+xOKucihoux0spkVaRz2WKw9La8pSZWrRhrpdEREVnkiUlSCVsV3FTTRTWmxWpW0Yq+1yuXpaO0cHp7JI5r7aQntHo/tcPVSa97hqebo5wbg/SKZtjrfhbHfmV1Cm9LdC9bYXwZkJK2WCtjStZ6rLyMc6y1GaxyZVVIvGOStlmVQEAAAAAAAAAAAAADmEcr0zxRG0wlWetumrJkRlWacrmkjHK7KEHgwmORrVfhhG/wAqKr7UymFFbmEouEnUiBdCsVsS04SSvqZ5+lsXcOXbSkl1Oaxrj7clzxw2UqMY5XJ005Qyq7Ud2v7lsKvnr28ylFxeq7mdPixGN0YhrsrJCSJVrPVZpGGdZZGkcuSuRaMciMsyQAAAAAAAAAAAAAAcrm0OfT0do980tF9ewdqO+s7fey7Kla7wroa9SUeTQb6+hCZtc6knq36EeFt0jnLr6Eo8oUn19AnyZX6+hVaSmV+o8J0eLZBpdTb6srVo5jhs2mvjqW7puJz5tZHc6PDI1KOeNSeZXi3LESu/NnHeTOZ6dmPHx5Yb+rrPEOASjGdRZVGPzPPHS78dTpxyy+zHxPFdelC2zT1tZG8u/ZrXoNEbWVzLRTJlqmsc+dZZGrmyVssxpWSogAAAAAAAAAAAAAA33MXdDUxVsPK1Uo9CttX7If7PHp6le6ny8UfZ4jvqPl4r6Noxayxd+1xu14Ft+DshXFdF5Fdp7IorRSV0WlUyxkilT7l5EqRZGXcitaxen3LyKNJIeO+y8iLdL9sctDBQyXs72vuct5cttZx469MtSNtrr6s0mVqLhFXvJfel/Uy6JjCSbe7b8WE2QhKYAK5loyyZahrHPmyyNY5slTLMqhkqIAAAAAAAA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397" name="Picture 13" descr="C:\Users\Tata\Desktop\2778697_swie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395536" y="476672"/>
            <a:ext cx="839768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3600" b="1" i="1" dirty="0" smtClean="0">
                <a:latin typeface="Cambria" pitchFamily="18" charset="0"/>
              </a:rPr>
              <a:t>Twoje słowo jest lampą dla moich stóp </a:t>
            </a:r>
            <a:br>
              <a:rPr lang="pl-PL" sz="3600" b="1" i="1" dirty="0" smtClean="0">
                <a:latin typeface="Cambria" pitchFamily="18" charset="0"/>
              </a:rPr>
            </a:br>
            <a:r>
              <a:rPr lang="pl-PL" sz="3600" b="1" i="1" dirty="0" smtClean="0">
                <a:latin typeface="Cambria" pitchFamily="18" charset="0"/>
              </a:rPr>
              <a:t>i światłem na mojej ścieżce</a:t>
            </a:r>
            <a:endParaRPr lang="pl-PL" sz="3600" b="1" i="1" dirty="0">
              <a:latin typeface="Cambria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020272" y="1844824"/>
            <a:ext cx="188199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2400" b="1" dirty="0" err="1" smtClean="0">
                <a:latin typeface="Cambria" pitchFamily="18" charset="0"/>
              </a:rPr>
              <a:t>Ps</a:t>
            </a:r>
            <a:r>
              <a:rPr lang="pl-PL" sz="2400" b="1" dirty="0" smtClean="0">
                <a:latin typeface="Cambria" pitchFamily="18" charset="0"/>
              </a:rPr>
              <a:t> 119, 105 </a:t>
            </a:r>
            <a:endParaRPr lang="pl-PL" sz="2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3.bp.blogspot.com/-_vyQ7DZA1FM/UuqRyeNff0I/AAAAAAAAAvg/qNZX7kbqWDM/s1600/duzy-miecz-krola-artura_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23528" y="404664"/>
            <a:ext cx="504056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i="1" dirty="0" smtClean="0">
                <a:latin typeface="Cambria" pitchFamily="18" charset="0"/>
              </a:rPr>
              <a:t>Żywe bowiem jest słowo Boże, skuteczne i ostrzejsze niż wszelki miecz obosieczny, przenikające aż do rozdzielenia duszy i ducha, stawów i szpiku, zdolne osądzić pragnienia i myśli serca</a:t>
            </a:r>
            <a:endParaRPr lang="pl-PL" sz="2400" b="1" i="1" dirty="0">
              <a:latin typeface="Cambria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436096" y="5373216"/>
            <a:ext cx="148790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2400" b="1" dirty="0" err="1" smtClean="0">
                <a:latin typeface="Cambria" pitchFamily="18" charset="0"/>
              </a:rPr>
              <a:t>Hbr</a:t>
            </a:r>
            <a:r>
              <a:rPr lang="pl-PL" sz="2400" b="1" dirty="0" smtClean="0">
                <a:latin typeface="Cambria" pitchFamily="18" charset="0"/>
              </a:rPr>
              <a:t> 4, 12</a:t>
            </a:r>
            <a:endParaRPr lang="pl-PL" sz="2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-_vyQ7DZA1FM/UuqRyeNff0I/AAAAAAAAAvg/qNZX7kbqWDM/s1600/duzy-miecz-krola-artura_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51520" y="188640"/>
            <a:ext cx="5400600" cy="25699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300" b="1" i="1" dirty="0" smtClean="0">
                <a:latin typeface="Cambria" pitchFamily="18" charset="0"/>
              </a:rPr>
              <a:t>Gdy głęboka cisza zalegała wszystko, </a:t>
            </a:r>
          </a:p>
          <a:p>
            <a:pPr algn="ctr"/>
            <a:r>
              <a:rPr lang="pl-PL" sz="2300" b="1" i="1" dirty="0" smtClean="0">
                <a:latin typeface="Cambria" pitchFamily="18" charset="0"/>
              </a:rPr>
              <a:t>a noc w swoim biegu dosięgała połowy, wszechmocne Twe słowo z nieba, z królewskiej stolicy, jak miecz ostry niosąc Twój nieodwołalny rozkaz</a:t>
            </a:r>
            <a:r>
              <a:rPr lang="pl-PL" sz="2300" b="1" i="1" baseline="30000" dirty="0" smtClean="0">
                <a:latin typeface="Cambria" pitchFamily="18" charset="0"/>
              </a:rPr>
              <a:t>,</a:t>
            </a:r>
            <a:r>
              <a:rPr lang="pl-PL" sz="2300" b="1" i="1" dirty="0" smtClean="0">
                <a:latin typeface="Cambria" pitchFamily="18" charset="0"/>
              </a:rPr>
              <a:t> jak srogi wojownik runęło pośrodku zatraconej ziemi. </a:t>
            </a:r>
            <a:endParaRPr lang="pl-PL" sz="2300" b="1" i="1" dirty="0">
              <a:latin typeface="Cambria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08104" y="4797152"/>
            <a:ext cx="231345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2400" b="1" dirty="0" err="1" smtClean="0">
                <a:latin typeface="Cambria" pitchFamily="18" charset="0"/>
              </a:rPr>
              <a:t>Mdr</a:t>
            </a:r>
            <a:r>
              <a:rPr lang="pl-PL" sz="2400" b="1" dirty="0" smtClean="0">
                <a:latin typeface="Cambria" pitchFamily="18" charset="0"/>
              </a:rPr>
              <a:t> 18, 14 - 15</a:t>
            </a:r>
            <a:endParaRPr lang="pl-PL" sz="2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humbs.dreamstime.com/t/gruzowi-gruzy-z-m%C5%82otem-49616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4856693" y="2755420"/>
            <a:ext cx="4067944" cy="3693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600" b="1" i="1" dirty="0" smtClean="0">
                <a:solidFill>
                  <a:schemeClr val="tx1"/>
                </a:solidFill>
                <a:latin typeface="Cambria" pitchFamily="18" charset="0"/>
              </a:rPr>
              <a:t>Czy moje słowo nie jest jak ogień - wyrocznia Pana - czy nie jest jak młot kruszący skałę? 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164288" y="620688"/>
            <a:ext cx="156485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2800" b="1" dirty="0" err="1" smtClean="0">
                <a:latin typeface="Cambria" pitchFamily="18" charset="0"/>
              </a:rPr>
              <a:t>Jr</a:t>
            </a:r>
            <a:r>
              <a:rPr lang="pl-PL" sz="2800" b="1" dirty="0" smtClean="0">
                <a:latin typeface="Cambria" pitchFamily="18" charset="0"/>
              </a:rPr>
              <a:t> 23, 29</a:t>
            </a:r>
            <a:endParaRPr lang="pl-PL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ata\Desktop\deszcz-rosliny-146830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51520" y="332656"/>
            <a:ext cx="3096344" cy="62478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000" b="1" i="1" dirty="0" smtClean="0">
                <a:latin typeface="Cambria" pitchFamily="18" charset="0"/>
              </a:rPr>
              <a:t>Zaiste, podobnie jak ulewa i śnieg </a:t>
            </a:r>
            <a:br>
              <a:rPr lang="pl-PL" sz="2000" b="1" i="1" dirty="0" smtClean="0">
                <a:latin typeface="Cambria" pitchFamily="18" charset="0"/>
              </a:rPr>
            </a:br>
            <a:r>
              <a:rPr lang="pl-PL" sz="2000" b="1" i="1" dirty="0" smtClean="0">
                <a:latin typeface="Cambria" pitchFamily="18" charset="0"/>
              </a:rPr>
              <a:t>spadają z nieba </a:t>
            </a:r>
            <a:br>
              <a:rPr lang="pl-PL" sz="2000" b="1" i="1" dirty="0" smtClean="0">
                <a:latin typeface="Cambria" pitchFamily="18" charset="0"/>
              </a:rPr>
            </a:br>
            <a:r>
              <a:rPr lang="pl-PL" sz="2000" b="1" i="1" dirty="0" smtClean="0">
                <a:latin typeface="Cambria" pitchFamily="18" charset="0"/>
              </a:rPr>
              <a:t>i tam nie powracają, </a:t>
            </a:r>
            <a:br>
              <a:rPr lang="pl-PL" sz="2000" b="1" i="1" dirty="0" smtClean="0">
                <a:latin typeface="Cambria" pitchFamily="18" charset="0"/>
              </a:rPr>
            </a:br>
            <a:r>
              <a:rPr lang="pl-PL" sz="2000" b="1" i="1" dirty="0" smtClean="0">
                <a:latin typeface="Cambria" pitchFamily="18" charset="0"/>
              </a:rPr>
              <a:t>dopóki nie nawodnią ziemi, </a:t>
            </a:r>
            <a:br>
              <a:rPr lang="pl-PL" sz="2000" b="1" i="1" dirty="0" smtClean="0">
                <a:latin typeface="Cambria" pitchFamily="18" charset="0"/>
              </a:rPr>
            </a:br>
            <a:r>
              <a:rPr lang="pl-PL" sz="2000" b="1" i="1" dirty="0" smtClean="0">
                <a:latin typeface="Cambria" pitchFamily="18" charset="0"/>
              </a:rPr>
              <a:t>nie użyźnią jej i nie zapewnią urodzaju, </a:t>
            </a:r>
            <a:br>
              <a:rPr lang="pl-PL" sz="2000" b="1" i="1" dirty="0" smtClean="0">
                <a:latin typeface="Cambria" pitchFamily="18" charset="0"/>
              </a:rPr>
            </a:br>
            <a:r>
              <a:rPr lang="pl-PL" sz="2000" b="1" i="1" dirty="0" smtClean="0">
                <a:latin typeface="Cambria" pitchFamily="18" charset="0"/>
              </a:rPr>
              <a:t>tak iż wydaje nasienie dla siewcy </a:t>
            </a:r>
            <a:br>
              <a:rPr lang="pl-PL" sz="2000" b="1" i="1" dirty="0" smtClean="0">
                <a:latin typeface="Cambria" pitchFamily="18" charset="0"/>
              </a:rPr>
            </a:br>
            <a:r>
              <a:rPr lang="pl-PL" sz="2000" b="1" i="1" dirty="0" smtClean="0">
                <a:latin typeface="Cambria" pitchFamily="18" charset="0"/>
              </a:rPr>
              <a:t>i chleb dla jedzącego,</a:t>
            </a:r>
          </a:p>
          <a:p>
            <a:pPr algn="ctr"/>
            <a:r>
              <a:rPr lang="pl-PL" sz="2000" b="1" i="1" dirty="0" smtClean="0">
                <a:latin typeface="Cambria" pitchFamily="18" charset="0"/>
              </a:rPr>
              <a:t> tak słowo, które wychodzi z ust moich, </a:t>
            </a:r>
            <a:br>
              <a:rPr lang="pl-PL" sz="2000" b="1" i="1" dirty="0" smtClean="0">
                <a:latin typeface="Cambria" pitchFamily="18" charset="0"/>
              </a:rPr>
            </a:br>
            <a:r>
              <a:rPr lang="pl-PL" sz="2000" b="1" i="1" dirty="0" smtClean="0">
                <a:latin typeface="Cambria" pitchFamily="18" charset="0"/>
              </a:rPr>
              <a:t>nie wraca do Mnie bezowocne, </a:t>
            </a:r>
            <a:br>
              <a:rPr lang="pl-PL" sz="2000" b="1" i="1" dirty="0" smtClean="0">
                <a:latin typeface="Cambria" pitchFamily="18" charset="0"/>
              </a:rPr>
            </a:br>
            <a:r>
              <a:rPr lang="pl-PL" sz="2000" b="1" i="1" dirty="0" smtClean="0">
                <a:latin typeface="Cambria" pitchFamily="18" charset="0"/>
              </a:rPr>
              <a:t>zanim wpierw nie dokona tego, co chciałem, </a:t>
            </a:r>
            <a:br>
              <a:rPr lang="pl-PL" sz="2000" b="1" i="1" dirty="0" smtClean="0">
                <a:latin typeface="Cambria" pitchFamily="18" charset="0"/>
              </a:rPr>
            </a:br>
            <a:r>
              <a:rPr lang="pl-PL" sz="2000" b="1" i="1" dirty="0" smtClean="0">
                <a:latin typeface="Cambria" pitchFamily="18" charset="0"/>
              </a:rPr>
              <a:t>i nie spełni pomyślnie swego posłannictwa.  </a:t>
            </a:r>
            <a:endParaRPr lang="pl-PL" sz="2000" b="1" i="1" dirty="0">
              <a:latin typeface="Cambria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444208" y="620688"/>
            <a:ext cx="227818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2800" b="1" i="1" dirty="0" smtClean="0">
                <a:latin typeface="Cambria" pitchFamily="18" charset="0"/>
              </a:rPr>
              <a:t>Iz 55, 10 - 11</a:t>
            </a:r>
            <a:endParaRPr lang="pl-PL" sz="2800" b="1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akt.pl/m/crop/-850/-484/faktonline/635434453151800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67544" y="188640"/>
            <a:ext cx="806489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>
                <a:latin typeface="Cambria" pitchFamily="18" charset="0"/>
              </a:rPr>
              <a:t>Jak słodka jest dla mego podniebienia Twoja mowa: </a:t>
            </a:r>
            <a:br>
              <a:rPr lang="pl-PL" sz="3600" b="1" i="1" dirty="0" smtClean="0">
                <a:latin typeface="Cambria" pitchFamily="18" charset="0"/>
              </a:rPr>
            </a:br>
            <a:r>
              <a:rPr lang="pl-PL" sz="3600" b="1" i="1" dirty="0" smtClean="0">
                <a:latin typeface="Cambria" pitchFamily="18" charset="0"/>
              </a:rPr>
              <a:t>ponad miód dla ust moich</a:t>
            </a:r>
            <a:endParaRPr lang="pl-PL" sz="3600" b="1" i="1" dirty="0">
              <a:latin typeface="Cambria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843808" y="6093296"/>
            <a:ext cx="187220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400" b="1" dirty="0" err="1" smtClean="0">
                <a:solidFill>
                  <a:schemeClr val="tx1"/>
                </a:solidFill>
                <a:latin typeface="Cambria" pitchFamily="18" charset="0"/>
              </a:rPr>
              <a:t>Ps</a:t>
            </a:r>
            <a:r>
              <a:rPr lang="pl-PL" sz="2400" b="1" dirty="0" smtClean="0">
                <a:solidFill>
                  <a:schemeClr val="tx1"/>
                </a:solidFill>
                <a:latin typeface="Cambria" pitchFamily="18" charset="0"/>
              </a:rPr>
              <a:t>  119, 103</a:t>
            </a:r>
            <a:endParaRPr lang="pl-PL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4.bp.blogspot.com/-PXMSESxxRZc/UF9QJUIlR4I/AAAAAAAAAJU/Hcym3XFzlOc/s1600/ziarno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51520" y="260648"/>
            <a:ext cx="5472608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b="1" i="1" dirty="0" smtClean="0">
                <a:latin typeface="Cambria" pitchFamily="18" charset="0"/>
              </a:rPr>
              <a:t>Ziarnem jest słowo </a:t>
            </a:r>
            <a:r>
              <a:rPr lang="pl-PL" sz="2400" b="1" i="1" dirty="0" smtClean="0">
                <a:latin typeface="Cambria" pitchFamily="18" charset="0"/>
              </a:rPr>
              <a:t>Boże...</a:t>
            </a:r>
          </a:p>
          <a:p>
            <a:pPr algn="ctr"/>
            <a:r>
              <a:rPr lang="pl-PL" sz="2400" b="1" i="1" dirty="0" smtClean="0">
                <a:latin typeface="Cambria" pitchFamily="18" charset="0"/>
              </a:rPr>
              <a:t>(...) </a:t>
            </a:r>
            <a:r>
              <a:rPr lang="pl-PL" sz="2400" dirty="0" smtClean="0">
                <a:latin typeface="Cambria" pitchFamily="18" charset="0"/>
              </a:rPr>
              <a:t>ziarno </a:t>
            </a:r>
            <a:r>
              <a:rPr lang="pl-PL" sz="2400" dirty="0" smtClean="0">
                <a:latin typeface="Cambria" pitchFamily="18" charset="0"/>
              </a:rPr>
              <a:t>w żyznej ziemi oznacza tych, którzy wysłuchawszy słowa sercem szlachetnym i dobrym, zatrzymują </a:t>
            </a:r>
            <a:r>
              <a:rPr lang="pl-PL" sz="2400" dirty="0" smtClean="0">
                <a:latin typeface="Cambria" pitchFamily="18" charset="0"/>
              </a:rPr>
              <a:t>je</a:t>
            </a:r>
          </a:p>
          <a:p>
            <a:pPr algn="ctr"/>
            <a:r>
              <a:rPr lang="pl-PL" sz="2400" dirty="0" smtClean="0">
                <a:latin typeface="Cambria" pitchFamily="18" charset="0"/>
              </a:rPr>
              <a:t> i </a:t>
            </a:r>
            <a:r>
              <a:rPr lang="pl-PL" sz="2400" dirty="0" smtClean="0">
                <a:latin typeface="Cambria" pitchFamily="18" charset="0"/>
              </a:rPr>
              <a:t>wydają owoc przez swą wytrwałość. </a:t>
            </a:r>
            <a:endParaRPr lang="pl-PL" sz="2400" b="1" i="1" dirty="0">
              <a:latin typeface="Cambria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300192" y="6093296"/>
            <a:ext cx="253172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>
                <a:solidFill>
                  <a:schemeClr val="tx1"/>
                </a:solidFill>
                <a:latin typeface="Cambria" pitchFamily="18" charset="0"/>
              </a:rPr>
              <a:t>Łk</a:t>
            </a:r>
            <a:r>
              <a:rPr lang="pl-PL" sz="2400" b="1" dirty="0" smtClean="0">
                <a:solidFill>
                  <a:schemeClr val="tx1"/>
                </a:solidFill>
                <a:latin typeface="Cambria" pitchFamily="18" charset="0"/>
              </a:rPr>
              <a:t> 8, </a:t>
            </a:r>
            <a:r>
              <a:rPr lang="pl-PL" sz="2400" b="1" dirty="0" smtClean="0">
                <a:solidFill>
                  <a:schemeClr val="tx1"/>
                </a:solidFill>
                <a:latin typeface="Cambria" pitchFamily="18" charset="0"/>
              </a:rPr>
              <a:t>11b.15</a:t>
            </a:r>
            <a:endParaRPr lang="pl-PL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ata\Desktop\165407_chleb-klosy-zbo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899592" y="5085184"/>
            <a:ext cx="756084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900" b="1" dirty="0" smtClean="0">
                <a:solidFill>
                  <a:schemeClr val="tx1"/>
                </a:solidFill>
                <a:latin typeface="Cambria" pitchFamily="18" charset="0"/>
              </a:rPr>
              <a:t>«Napisane jest: Nie samym chlebem żyje człowiek, lecz każdym słowem, które pochodzi z ust Bożych</a:t>
            </a:r>
            <a:r>
              <a:rPr lang="pl-PL" sz="2900" dirty="0" smtClean="0">
                <a:solidFill>
                  <a:schemeClr val="tx1"/>
                </a:solidFill>
                <a:latin typeface="Cambria" pitchFamily="18" charset="0"/>
              </a:rPr>
              <a:t>»</a:t>
            </a:r>
            <a:endParaRPr lang="pl-PL" sz="29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660232" y="260648"/>
            <a:ext cx="187220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>
                <a:solidFill>
                  <a:schemeClr val="tx1"/>
                </a:solidFill>
                <a:latin typeface="Cambria" pitchFamily="18" charset="0"/>
              </a:rPr>
              <a:t>Mt</a:t>
            </a:r>
            <a:r>
              <a:rPr lang="pl-PL" sz="2400" b="1" dirty="0" smtClean="0">
                <a:solidFill>
                  <a:schemeClr val="tx1"/>
                </a:solidFill>
                <a:latin typeface="Cambria" pitchFamily="18" charset="0"/>
              </a:rPr>
              <a:t> 4, </a:t>
            </a:r>
            <a:r>
              <a:rPr lang="pl-PL" sz="2400" b="1" dirty="0" err="1" smtClean="0">
                <a:solidFill>
                  <a:schemeClr val="tx1"/>
                </a:solidFill>
                <a:latin typeface="Cambria" pitchFamily="18" charset="0"/>
              </a:rPr>
              <a:t>4</a:t>
            </a:r>
            <a:endParaRPr lang="pl-PL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155</Words>
  <Application>Microsoft Office PowerPoint</Application>
  <PresentationFormat>Pokaz na ekranie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Tata</dc:creator>
  <cp:lastModifiedBy>Tata</cp:lastModifiedBy>
  <cp:revision>330</cp:revision>
  <dcterms:created xsi:type="dcterms:W3CDTF">2015-09-09T19:32:23Z</dcterms:created>
  <dcterms:modified xsi:type="dcterms:W3CDTF">2015-09-26T13:41:43Z</dcterms:modified>
</cp:coreProperties>
</file>