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 id="2147483687" r:id="rId2"/>
    <p:sldMasterId id="2147483700" r:id="rId3"/>
    <p:sldMasterId id="2147483713" r:id="rId4"/>
    <p:sldMasterId id="2147483726" r:id="rId5"/>
    <p:sldMasterId id="2147483738" r:id="rId6"/>
    <p:sldMasterId id="2147483750" r:id="rId7"/>
  </p:sldMasterIdLst>
  <p:sldIdLst>
    <p:sldId id="274" r:id="rId8"/>
    <p:sldId id="256" r:id="rId9"/>
    <p:sldId id="272" r:id="rId10"/>
    <p:sldId id="262" r:id="rId11"/>
    <p:sldId id="263" r:id="rId12"/>
    <p:sldId id="264" r:id="rId13"/>
    <p:sldId id="265" r:id="rId14"/>
    <p:sldId id="266" r:id="rId15"/>
    <p:sldId id="267" r:id="rId16"/>
    <p:sldId id="268" r:id="rId17"/>
    <p:sldId id="283" r:id="rId18"/>
    <p:sldId id="280" r:id="rId19"/>
    <p:sldId id="277" r:id="rId20"/>
    <p:sldId id="278" r:id="rId21"/>
    <p:sldId id="281" r:id="rId22"/>
    <p:sldId id="284" r:id="rId23"/>
    <p:sldId id="279" r:id="rId24"/>
    <p:sldId id="269" r:id="rId25"/>
    <p:sldId id="271" r:id="rId26"/>
  </p:sldIdLst>
  <p:sldSz cx="9144000" cy="6858000" type="screen4x3"/>
  <p:notesSz cx="7559675" cy="10691813"/>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1" d="100"/>
          <a:sy n="81" d="100"/>
        </p:scale>
        <p:origin x="-49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60" name="PlaceHolder 2"/>
          <p:cNvSpPr>
            <a:spLocks noGrp="1"/>
          </p:cNvSpPr>
          <p:nvPr>
            <p:ph type="body"/>
          </p:nvPr>
        </p:nvSpPr>
        <p:spPr>
          <a:xfrm>
            <a:off x="457200" y="1604520"/>
            <a:ext cx="8229240" cy="1896840"/>
          </a:xfrm>
          <a:prstGeom prst="rect">
            <a:avLst/>
          </a:prstGeom>
        </p:spPr>
        <p:txBody>
          <a:bodyPr wrap="none" lIns="0" tIns="0" rIns="0" bIns="0"/>
          <a:lstStyle/>
          <a:p>
            <a:endParaRPr/>
          </a:p>
        </p:txBody>
      </p:sp>
      <p:sp>
        <p:nvSpPr>
          <p:cNvPr id="61" name="PlaceHolder 3"/>
          <p:cNvSpPr>
            <a:spLocks noGrp="1"/>
          </p:cNvSpPr>
          <p:nvPr>
            <p:ph type="body"/>
          </p:nvPr>
        </p:nvSpPr>
        <p:spPr>
          <a:xfrm>
            <a:off x="457200" y="3681720"/>
            <a:ext cx="8229240" cy="1896840"/>
          </a:xfrm>
          <a:prstGeom prst="rect">
            <a:avLst/>
          </a:prstGeom>
        </p:spPr>
        <p:txBody>
          <a:bodyPr wrap="none"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63"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64"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sp>
        <p:nvSpPr>
          <p:cNvPr id="65" name="PlaceHolder 4"/>
          <p:cNvSpPr>
            <a:spLocks noGrp="1"/>
          </p:cNvSpPr>
          <p:nvPr>
            <p:ph type="body"/>
          </p:nvPr>
        </p:nvSpPr>
        <p:spPr>
          <a:xfrm>
            <a:off x="4673520" y="3681720"/>
            <a:ext cx="4015440" cy="1896840"/>
          </a:xfrm>
          <a:prstGeom prst="rect">
            <a:avLst/>
          </a:prstGeom>
        </p:spPr>
        <p:txBody>
          <a:bodyPr wrap="none" lIns="0" tIns="0" rIns="0" bIns="0"/>
          <a:lstStyle/>
          <a:p>
            <a:endParaRPr/>
          </a:p>
        </p:txBody>
      </p:sp>
      <p:sp>
        <p:nvSpPr>
          <p:cNvPr id="66" name="PlaceHolder 5"/>
          <p:cNvSpPr>
            <a:spLocks noGrp="1"/>
          </p:cNvSpPr>
          <p:nvPr>
            <p:ph type="body"/>
          </p:nvPr>
        </p:nvSpPr>
        <p:spPr>
          <a:xfrm>
            <a:off x="457200" y="3681720"/>
            <a:ext cx="4015440" cy="1896840"/>
          </a:xfrm>
          <a:prstGeom prst="rect">
            <a:avLst/>
          </a:prstGeom>
        </p:spPr>
        <p:txBody>
          <a:bodyPr wrap="none"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68"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69"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pic>
        <p:nvPicPr>
          <p:cNvPr id="70" name="Obraz 69"/>
          <p:cNvPicPr/>
          <p:nvPr/>
        </p:nvPicPr>
        <p:blipFill>
          <a:blip r:embed="rId2" cstate="print"/>
          <a:stretch>
            <a:fillRect/>
          </a:stretch>
        </p:blipFill>
        <p:spPr>
          <a:xfrm>
            <a:off x="5492520" y="3681360"/>
            <a:ext cx="2377440" cy="1896840"/>
          </a:xfrm>
          <a:prstGeom prst="rect">
            <a:avLst/>
          </a:prstGeom>
          <a:ln>
            <a:noFill/>
          </a:ln>
        </p:spPr>
      </p:pic>
      <p:pic>
        <p:nvPicPr>
          <p:cNvPr id="71" name="Obraz 70"/>
          <p:cNvPicPr/>
          <p:nvPr/>
        </p:nvPicPr>
        <p:blipFill>
          <a:blip r:embed="rId2" cstate="print"/>
          <a:stretch>
            <a:fillRect/>
          </a:stretch>
        </p:blipFill>
        <p:spPr>
          <a:xfrm>
            <a:off x="1276200" y="3681360"/>
            <a:ext cx="2377440" cy="189684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11" name="PlaceHolder 2"/>
          <p:cNvSpPr>
            <a:spLocks noGrp="1"/>
          </p:cNvSpPr>
          <p:nvPr>
            <p:ph type="subTitle"/>
          </p:nvPr>
        </p:nvSpPr>
        <p:spPr>
          <a:xfrm>
            <a:off x="457200" y="1604520"/>
            <a:ext cx="8229240" cy="3977640"/>
          </a:xfrm>
          <a:prstGeom prst="rect">
            <a:avLst/>
          </a:prstGeom>
        </p:spPr>
        <p:txBody>
          <a:bodyPr wrap="none"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13" name="PlaceHolder 2"/>
          <p:cNvSpPr>
            <a:spLocks noGrp="1"/>
          </p:cNvSpPr>
          <p:nvPr>
            <p:ph type="body"/>
          </p:nvPr>
        </p:nvSpPr>
        <p:spPr>
          <a:xfrm>
            <a:off x="457200" y="1604520"/>
            <a:ext cx="8229240" cy="3977280"/>
          </a:xfrm>
          <a:prstGeom prst="rect">
            <a:avLst/>
          </a:prstGeom>
        </p:spPr>
        <p:txBody>
          <a:bodyPr wrap="none"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15" name="PlaceHolder 2"/>
          <p:cNvSpPr>
            <a:spLocks noGrp="1"/>
          </p:cNvSpPr>
          <p:nvPr>
            <p:ph type="body"/>
          </p:nvPr>
        </p:nvSpPr>
        <p:spPr>
          <a:xfrm>
            <a:off x="457200" y="1604520"/>
            <a:ext cx="4015440" cy="3977280"/>
          </a:xfrm>
          <a:prstGeom prst="rect">
            <a:avLst/>
          </a:prstGeom>
        </p:spPr>
        <p:txBody>
          <a:bodyPr wrap="none" lIns="0" tIns="0" rIns="0" bIns="0"/>
          <a:lstStyle/>
          <a:p>
            <a:endParaRPr/>
          </a:p>
        </p:txBody>
      </p:sp>
      <p:sp>
        <p:nvSpPr>
          <p:cNvPr id="116" name="PlaceHolder 3"/>
          <p:cNvSpPr>
            <a:spLocks noGrp="1"/>
          </p:cNvSpPr>
          <p:nvPr>
            <p:ph type="body"/>
          </p:nvPr>
        </p:nvSpPr>
        <p:spPr>
          <a:xfrm>
            <a:off x="4673520" y="1604520"/>
            <a:ext cx="4015440" cy="3977280"/>
          </a:xfrm>
          <a:prstGeom prst="rect">
            <a:avLst/>
          </a:prstGeom>
        </p:spPr>
        <p:txBody>
          <a:bodyPr wrap="none"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8" name="PlaceHolder 1"/>
          <p:cNvSpPr>
            <a:spLocks noGrp="1"/>
          </p:cNvSpPr>
          <p:nvPr>
            <p:ph type="subTitle"/>
          </p:nvPr>
        </p:nvSpPr>
        <p:spPr>
          <a:xfrm>
            <a:off x="457200" y="273600"/>
            <a:ext cx="8229240" cy="5308200"/>
          </a:xfrm>
          <a:prstGeom prst="rect">
            <a:avLst/>
          </a:prstGeom>
        </p:spPr>
        <p:txBody>
          <a:bodyPr wrap="none"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20"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121" name="PlaceHolder 3"/>
          <p:cNvSpPr>
            <a:spLocks noGrp="1"/>
          </p:cNvSpPr>
          <p:nvPr>
            <p:ph type="body"/>
          </p:nvPr>
        </p:nvSpPr>
        <p:spPr>
          <a:xfrm>
            <a:off x="457200" y="3681720"/>
            <a:ext cx="4015440" cy="1896840"/>
          </a:xfrm>
          <a:prstGeom prst="rect">
            <a:avLst/>
          </a:prstGeom>
        </p:spPr>
        <p:txBody>
          <a:bodyPr wrap="none" lIns="0" tIns="0" rIns="0" bIns="0"/>
          <a:lstStyle/>
          <a:p>
            <a:endParaRPr/>
          </a:p>
        </p:txBody>
      </p:sp>
      <p:sp>
        <p:nvSpPr>
          <p:cNvPr id="122" name="PlaceHolder 4"/>
          <p:cNvSpPr>
            <a:spLocks noGrp="1"/>
          </p:cNvSpPr>
          <p:nvPr>
            <p:ph type="body"/>
          </p:nvPr>
        </p:nvSpPr>
        <p:spPr>
          <a:xfrm>
            <a:off x="4673520" y="1604520"/>
            <a:ext cx="4015440" cy="3977280"/>
          </a:xfrm>
          <a:prstGeom prst="rect">
            <a:avLst/>
          </a:prstGeom>
        </p:spPr>
        <p:txBody>
          <a:bodyPr wrap="none"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39" name="PlaceHolder 2"/>
          <p:cNvSpPr>
            <a:spLocks noGrp="1"/>
          </p:cNvSpPr>
          <p:nvPr>
            <p:ph type="subTitle"/>
          </p:nvPr>
        </p:nvSpPr>
        <p:spPr>
          <a:xfrm>
            <a:off x="457200" y="1604520"/>
            <a:ext cx="8229240" cy="3977640"/>
          </a:xfrm>
          <a:prstGeom prst="rect">
            <a:avLst/>
          </a:prstGeom>
        </p:spPr>
        <p:txBody>
          <a:bodyPr wrap="none"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24" name="PlaceHolder 2"/>
          <p:cNvSpPr>
            <a:spLocks noGrp="1"/>
          </p:cNvSpPr>
          <p:nvPr>
            <p:ph type="body"/>
          </p:nvPr>
        </p:nvSpPr>
        <p:spPr>
          <a:xfrm>
            <a:off x="457200" y="1604520"/>
            <a:ext cx="4015440" cy="3977280"/>
          </a:xfrm>
          <a:prstGeom prst="rect">
            <a:avLst/>
          </a:prstGeom>
        </p:spPr>
        <p:txBody>
          <a:bodyPr wrap="none" lIns="0" tIns="0" rIns="0" bIns="0"/>
          <a:lstStyle/>
          <a:p>
            <a:endParaRPr/>
          </a:p>
        </p:txBody>
      </p:sp>
      <p:sp>
        <p:nvSpPr>
          <p:cNvPr id="125"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sp>
        <p:nvSpPr>
          <p:cNvPr id="126" name="PlaceHolder 4"/>
          <p:cNvSpPr>
            <a:spLocks noGrp="1"/>
          </p:cNvSpPr>
          <p:nvPr>
            <p:ph type="body"/>
          </p:nvPr>
        </p:nvSpPr>
        <p:spPr>
          <a:xfrm>
            <a:off x="4673520" y="3681720"/>
            <a:ext cx="4015440" cy="1896840"/>
          </a:xfrm>
          <a:prstGeom prst="rect">
            <a:avLst/>
          </a:prstGeom>
        </p:spPr>
        <p:txBody>
          <a:bodyPr wrap="none"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28"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129"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sp>
        <p:nvSpPr>
          <p:cNvPr id="130" name="PlaceHolder 4"/>
          <p:cNvSpPr>
            <a:spLocks noGrp="1"/>
          </p:cNvSpPr>
          <p:nvPr>
            <p:ph type="body"/>
          </p:nvPr>
        </p:nvSpPr>
        <p:spPr>
          <a:xfrm>
            <a:off x="457200" y="3681720"/>
            <a:ext cx="8228520" cy="1896840"/>
          </a:xfrm>
          <a:prstGeom prst="rect">
            <a:avLst/>
          </a:prstGeom>
        </p:spPr>
        <p:txBody>
          <a:bodyPr wrap="none"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32" name="PlaceHolder 2"/>
          <p:cNvSpPr>
            <a:spLocks noGrp="1"/>
          </p:cNvSpPr>
          <p:nvPr>
            <p:ph type="body"/>
          </p:nvPr>
        </p:nvSpPr>
        <p:spPr>
          <a:xfrm>
            <a:off x="457200" y="1604520"/>
            <a:ext cx="8229240" cy="1896840"/>
          </a:xfrm>
          <a:prstGeom prst="rect">
            <a:avLst/>
          </a:prstGeom>
        </p:spPr>
        <p:txBody>
          <a:bodyPr wrap="none" lIns="0" tIns="0" rIns="0" bIns="0"/>
          <a:lstStyle/>
          <a:p>
            <a:endParaRPr/>
          </a:p>
        </p:txBody>
      </p:sp>
      <p:sp>
        <p:nvSpPr>
          <p:cNvPr id="133" name="PlaceHolder 3"/>
          <p:cNvSpPr>
            <a:spLocks noGrp="1"/>
          </p:cNvSpPr>
          <p:nvPr>
            <p:ph type="body"/>
          </p:nvPr>
        </p:nvSpPr>
        <p:spPr>
          <a:xfrm>
            <a:off x="457200" y="3681720"/>
            <a:ext cx="8229240" cy="1896840"/>
          </a:xfrm>
          <a:prstGeom prst="rect">
            <a:avLst/>
          </a:prstGeom>
        </p:spPr>
        <p:txBody>
          <a:bodyPr wrap="none"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35"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136"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sp>
        <p:nvSpPr>
          <p:cNvPr id="137" name="PlaceHolder 4"/>
          <p:cNvSpPr>
            <a:spLocks noGrp="1"/>
          </p:cNvSpPr>
          <p:nvPr>
            <p:ph type="body"/>
          </p:nvPr>
        </p:nvSpPr>
        <p:spPr>
          <a:xfrm>
            <a:off x="4673520" y="3681720"/>
            <a:ext cx="4015440" cy="1896840"/>
          </a:xfrm>
          <a:prstGeom prst="rect">
            <a:avLst/>
          </a:prstGeom>
        </p:spPr>
        <p:txBody>
          <a:bodyPr wrap="none" lIns="0" tIns="0" rIns="0" bIns="0"/>
          <a:lstStyle/>
          <a:p>
            <a:endParaRPr/>
          </a:p>
        </p:txBody>
      </p:sp>
      <p:sp>
        <p:nvSpPr>
          <p:cNvPr id="138" name="PlaceHolder 5"/>
          <p:cNvSpPr>
            <a:spLocks noGrp="1"/>
          </p:cNvSpPr>
          <p:nvPr>
            <p:ph type="body"/>
          </p:nvPr>
        </p:nvSpPr>
        <p:spPr>
          <a:xfrm>
            <a:off x="457200" y="3681720"/>
            <a:ext cx="4015440" cy="1896840"/>
          </a:xfrm>
          <a:prstGeom prst="rect">
            <a:avLst/>
          </a:prstGeom>
        </p:spPr>
        <p:txBody>
          <a:bodyPr wrap="none"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40"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141"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pic>
        <p:nvPicPr>
          <p:cNvPr id="142" name="Obraz 141"/>
          <p:cNvPicPr/>
          <p:nvPr/>
        </p:nvPicPr>
        <p:blipFill>
          <a:blip r:embed="rId2" cstate="print"/>
          <a:stretch>
            <a:fillRect/>
          </a:stretch>
        </p:blipFill>
        <p:spPr>
          <a:xfrm>
            <a:off x="5492520" y="3681360"/>
            <a:ext cx="2377440" cy="1896840"/>
          </a:xfrm>
          <a:prstGeom prst="rect">
            <a:avLst/>
          </a:prstGeom>
          <a:ln>
            <a:noFill/>
          </a:ln>
        </p:spPr>
      </p:pic>
      <p:pic>
        <p:nvPicPr>
          <p:cNvPr id="143" name="Obraz 142"/>
          <p:cNvPicPr/>
          <p:nvPr/>
        </p:nvPicPr>
        <p:blipFill>
          <a:blip r:embed="rId2" cstate="print"/>
          <a:stretch>
            <a:fillRect/>
          </a:stretch>
        </p:blipFill>
        <p:spPr>
          <a:xfrm>
            <a:off x="1276200" y="3681360"/>
            <a:ext cx="2377440" cy="189684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47" name="PlaceHolder 2"/>
          <p:cNvSpPr>
            <a:spLocks noGrp="1"/>
          </p:cNvSpPr>
          <p:nvPr>
            <p:ph type="subTitle"/>
          </p:nvPr>
        </p:nvSpPr>
        <p:spPr>
          <a:xfrm>
            <a:off x="457200" y="1604520"/>
            <a:ext cx="8229240" cy="3977640"/>
          </a:xfrm>
          <a:prstGeom prst="rect">
            <a:avLst/>
          </a:prstGeom>
        </p:spPr>
        <p:txBody>
          <a:bodyPr wrap="none"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49" name="PlaceHolder 2"/>
          <p:cNvSpPr>
            <a:spLocks noGrp="1"/>
          </p:cNvSpPr>
          <p:nvPr>
            <p:ph type="body"/>
          </p:nvPr>
        </p:nvSpPr>
        <p:spPr>
          <a:xfrm>
            <a:off x="457200" y="1604520"/>
            <a:ext cx="8229240" cy="3977280"/>
          </a:xfrm>
          <a:prstGeom prst="rect">
            <a:avLst/>
          </a:prstGeom>
        </p:spPr>
        <p:txBody>
          <a:bodyPr wrap="none"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51" name="PlaceHolder 2"/>
          <p:cNvSpPr>
            <a:spLocks noGrp="1"/>
          </p:cNvSpPr>
          <p:nvPr>
            <p:ph type="body"/>
          </p:nvPr>
        </p:nvSpPr>
        <p:spPr>
          <a:xfrm>
            <a:off x="457200" y="1604520"/>
            <a:ext cx="4015440" cy="3977280"/>
          </a:xfrm>
          <a:prstGeom prst="rect">
            <a:avLst/>
          </a:prstGeom>
        </p:spPr>
        <p:txBody>
          <a:bodyPr wrap="none" lIns="0" tIns="0" rIns="0" bIns="0"/>
          <a:lstStyle/>
          <a:p>
            <a:endParaRPr/>
          </a:p>
        </p:txBody>
      </p:sp>
      <p:sp>
        <p:nvSpPr>
          <p:cNvPr id="152" name="PlaceHolder 3"/>
          <p:cNvSpPr>
            <a:spLocks noGrp="1"/>
          </p:cNvSpPr>
          <p:nvPr>
            <p:ph type="body"/>
          </p:nvPr>
        </p:nvSpPr>
        <p:spPr>
          <a:xfrm>
            <a:off x="4673520" y="1604520"/>
            <a:ext cx="4015440" cy="3977280"/>
          </a:xfrm>
          <a:prstGeom prst="rect">
            <a:avLst/>
          </a:prstGeom>
        </p:spPr>
        <p:txBody>
          <a:bodyPr wrap="none"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41" name="PlaceHolder 2"/>
          <p:cNvSpPr>
            <a:spLocks noGrp="1"/>
          </p:cNvSpPr>
          <p:nvPr>
            <p:ph type="body"/>
          </p:nvPr>
        </p:nvSpPr>
        <p:spPr>
          <a:xfrm>
            <a:off x="457200" y="1604520"/>
            <a:ext cx="8229240" cy="3977280"/>
          </a:xfrm>
          <a:prstGeom prst="rect">
            <a:avLst/>
          </a:prstGeom>
        </p:spPr>
        <p:txBody>
          <a:bodyPr wrap="none"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4" name="PlaceHolder 1"/>
          <p:cNvSpPr>
            <a:spLocks noGrp="1"/>
          </p:cNvSpPr>
          <p:nvPr>
            <p:ph type="subTitle"/>
          </p:nvPr>
        </p:nvSpPr>
        <p:spPr>
          <a:xfrm>
            <a:off x="457200" y="273600"/>
            <a:ext cx="8229240" cy="5308200"/>
          </a:xfrm>
          <a:prstGeom prst="rect">
            <a:avLst/>
          </a:prstGeom>
        </p:spPr>
        <p:txBody>
          <a:bodyPr wrap="none"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56"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157" name="PlaceHolder 3"/>
          <p:cNvSpPr>
            <a:spLocks noGrp="1"/>
          </p:cNvSpPr>
          <p:nvPr>
            <p:ph type="body"/>
          </p:nvPr>
        </p:nvSpPr>
        <p:spPr>
          <a:xfrm>
            <a:off x="457200" y="3681720"/>
            <a:ext cx="4015440" cy="1896840"/>
          </a:xfrm>
          <a:prstGeom prst="rect">
            <a:avLst/>
          </a:prstGeom>
        </p:spPr>
        <p:txBody>
          <a:bodyPr wrap="none" lIns="0" tIns="0" rIns="0" bIns="0"/>
          <a:lstStyle/>
          <a:p>
            <a:endParaRPr/>
          </a:p>
        </p:txBody>
      </p:sp>
      <p:sp>
        <p:nvSpPr>
          <p:cNvPr id="158" name="PlaceHolder 4"/>
          <p:cNvSpPr>
            <a:spLocks noGrp="1"/>
          </p:cNvSpPr>
          <p:nvPr>
            <p:ph type="body"/>
          </p:nvPr>
        </p:nvSpPr>
        <p:spPr>
          <a:xfrm>
            <a:off x="4673520" y="1604520"/>
            <a:ext cx="4015440" cy="3977280"/>
          </a:xfrm>
          <a:prstGeom prst="rect">
            <a:avLst/>
          </a:prstGeom>
        </p:spPr>
        <p:txBody>
          <a:bodyPr wrap="none"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60" name="PlaceHolder 2"/>
          <p:cNvSpPr>
            <a:spLocks noGrp="1"/>
          </p:cNvSpPr>
          <p:nvPr>
            <p:ph type="body"/>
          </p:nvPr>
        </p:nvSpPr>
        <p:spPr>
          <a:xfrm>
            <a:off x="457200" y="1604520"/>
            <a:ext cx="4015440" cy="3977280"/>
          </a:xfrm>
          <a:prstGeom prst="rect">
            <a:avLst/>
          </a:prstGeom>
        </p:spPr>
        <p:txBody>
          <a:bodyPr wrap="none" lIns="0" tIns="0" rIns="0" bIns="0"/>
          <a:lstStyle/>
          <a:p>
            <a:endParaRPr/>
          </a:p>
        </p:txBody>
      </p:sp>
      <p:sp>
        <p:nvSpPr>
          <p:cNvPr id="161"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sp>
        <p:nvSpPr>
          <p:cNvPr id="162" name="PlaceHolder 4"/>
          <p:cNvSpPr>
            <a:spLocks noGrp="1"/>
          </p:cNvSpPr>
          <p:nvPr>
            <p:ph type="body"/>
          </p:nvPr>
        </p:nvSpPr>
        <p:spPr>
          <a:xfrm>
            <a:off x="4673520" y="3681720"/>
            <a:ext cx="4015440" cy="1896840"/>
          </a:xfrm>
          <a:prstGeom prst="rect">
            <a:avLst/>
          </a:prstGeom>
        </p:spPr>
        <p:txBody>
          <a:bodyPr wrap="none"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64"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165"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sp>
        <p:nvSpPr>
          <p:cNvPr id="166" name="PlaceHolder 4"/>
          <p:cNvSpPr>
            <a:spLocks noGrp="1"/>
          </p:cNvSpPr>
          <p:nvPr>
            <p:ph type="body"/>
          </p:nvPr>
        </p:nvSpPr>
        <p:spPr>
          <a:xfrm>
            <a:off x="457200" y="3681720"/>
            <a:ext cx="8228520" cy="1896840"/>
          </a:xfrm>
          <a:prstGeom prst="rect">
            <a:avLst/>
          </a:prstGeom>
        </p:spPr>
        <p:txBody>
          <a:bodyPr wrap="none"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68" name="PlaceHolder 2"/>
          <p:cNvSpPr>
            <a:spLocks noGrp="1"/>
          </p:cNvSpPr>
          <p:nvPr>
            <p:ph type="body"/>
          </p:nvPr>
        </p:nvSpPr>
        <p:spPr>
          <a:xfrm>
            <a:off x="457200" y="1604520"/>
            <a:ext cx="8229240" cy="1896840"/>
          </a:xfrm>
          <a:prstGeom prst="rect">
            <a:avLst/>
          </a:prstGeom>
        </p:spPr>
        <p:txBody>
          <a:bodyPr wrap="none" lIns="0" tIns="0" rIns="0" bIns="0"/>
          <a:lstStyle/>
          <a:p>
            <a:endParaRPr/>
          </a:p>
        </p:txBody>
      </p:sp>
      <p:sp>
        <p:nvSpPr>
          <p:cNvPr id="169" name="PlaceHolder 3"/>
          <p:cNvSpPr>
            <a:spLocks noGrp="1"/>
          </p:cNvSpPr>
          <p:nvPr>
            <p:ph type="body"/>
          </p:nvPr>
        </p:nvSpPr>
        <p:spPr>
          <a:xfrm>
            <a:off x="457200" y="3681720"/>
            <a:ext cx="8229240" cy="1896840"/>
          </a:xfrm>
          <a:prstGeom prst="rect">
            <a:avLst/>
          </a:prstGeom>
        </p:spPr>
        <p:txBody>
          <a:bodyPr wrap="none"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71"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172"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sp>
        <p:nvSpPr>
          <p:cNvPr id="173" name="PlaceHolder 4"/>
          <p:cNvSpPr>
            <a:spLocks noGrp="1"/>
          </p:cNvSpPr>
          <p:nvPr>
            <p:ph type="body"/>
          </p:nvPr>
        </p:nvSpPr>
        <p:spPr>
          <a:xfrm>
            <a:off x="4673520" y="3681720"/>
            <a:ext cx="4015440" cy="1896840"/>
          </a:xfrm>
          <a:prstGeom prst="rect">
            <a:avLst/>
          </a:prstGeom>
        </p:spPr>
        <p:txBody>
          <a:bodyPr wrap="none" lIns="0" tIns="0" rIns="0" bIns="0"/>
          <a:lstStyle/>
          <a:p>
            <a:endParaRPr/>
          </a:p>
        </p:txBody>
      </p:sp>
      <p:sp>
        <p:nvSpPr>
          <p:cNvPr id="174" name="PlaceHolder 5"/>
          <p:cNvSpPr>
            <a:spLocks noGrp="1"/>
          </p:cNvSpPr>
          <p:nvPr>
            <p:ph type="body"/>
          </p:nvPr>
        </p:nvSpPr>
        <p:spPr>
          <a:xfrm>
            <a:off x="457200" y="3681720"/>
            <a:ext cx="4015440" cy="1896840"/>
          </a:xfrm>
          <a:prstGeom prst="rect">
            <a:avLst/>
          </a:prstGeom>
        </p:spPr>
        <p:txBody>
          <a:bodyPr wrap="none"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76"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177"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pic>
        <p:nvPicPr>
          <p:cNvPr id="178" name="Obraz 177"/>
          <p:cNvPicPr/>
          <p:nvPr/>
        </p:nvPicPr>
        <p:blipFill>
          <a:blip r:embed="rId2" cstate="print"/>
          <a:stretch>
            <a:fillRect/>
          </a:stretch>
        </p:blipFill>
        <p:spPr>
          <a:xfrm>
            <a:off x="5492520" y="3681360"/>
            <a:ext cx="2377440" cy="1896840"/>
          </a:xfrm>
          <a:prstGeom prst="rect">
            <a:avLst/>
          </a:prstGeom>
          <a:ln>
            <a:noFill/>
          </a:ln>
        </p:spPr>
      </p:pic>
      <p:pic>
        <p:nvPicPr>
          <p:cNvPr id="179" name="Obraz 178"/>
          <p:cNvPicPr/>
          <p:nvPr/>
        </p:nvPicPr>
        <p:blipFill>
          <a:blip r:embed="rId2" cstate="print"/>
          <a:stretch>
            <a:fillRect/>
          </a:stretch>
        </p:blipFill>
        <p:spPr>
          <a:xfrm>
            <a:off x="1276200" y="3681360"/>
            <a:ext cx="2377440" cy="189684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82"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83" name="PlaceHolder 2"/>
          <p:cNvSpPr>
            <a:spLocks noGrp="1"/>
          </p:cNvSpPr>
          <p:nvPr>
            <p:ph type="subTitle"/>
          </p:nvPr>
        </p:nvSpPr>
        <p:spPr>
          <a:xfrm>
            <a:off x="457200" y="1604520"/>
            <a:ext cx="8229240" cy="3977640"/>
          </a:xfrm>
          <a:prstGeom prst="rect">
            <a:avLst/>
          </a:prstGeom>
        </p:spPr>
        <p:txBody>
          <a:bodyPr wrap="none" lIns="0" tIns="0" rIns="0" bIns="0" anchor="ctr"/>
          <a:lstStyle/>
          <a:p>
            <a:pPr algn="ct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85" name="PlaceHolder 2"/>
          <p:cNvSpPr>
            <a:spLocks noGrp="1"/>
          </p:cNvSpPr>
          <p:nvPr>
            <p:ph type="body"/>
          </p:nvPr>
        </p:nvSpPr>
        <p:spPr>
          <a:xfrm>
            <a:off x="457200" y="1604520"/>
            <a:ext cx="8229240" cy="3977280"/>
          </a:xfrm>
          <a:prstGeom prst="rect">
            <a:avLst/>
          </a:prstGeom>
        </p:spPr>
        <p:txBody>
          <a:bodyPr wrap="none"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43" name="PlaceHolder 2"/>
          <p:cNvSpPr>
            <a:spLocks noGrp="1"/>
          </p:cNvSpPr>
          <p:nvPr>
            <p:ph type="body"/>
          </p:nvPr>
        </p:nvSpPr>
        <p:spPr>
          <a:xfrm>
            <a:off x="457200" y="1604520"/>
            <a:ext cx="4015440" cy="3977280"/>
          </a:xfrm>
          <a:prstGeom prst="rect">
            <a:avLst/>
          </a:prstGeom>
        </p:spPr>
        <p:txBody>
          <a:bodyPr wrap="none" lIns="0" tIns="0" rIns="0" bIns="0"/>
          <a:lstStyle/>
          <a:p>
            <a:endParaRPr/>
          </a:p>
        </p:txBody>
      </p:sp>
      <p:sp>
        <p:nvSpPr>
          <p:cNvPr id="44" name="PlaceHolder 3"/>
          <p:cNvSpPr>
            <a:spLocks noGrp="1"/>
          </p:cNvSpPr>
          <p:nvPr>
            <p:ph type="body"/>
          </p:nvPr>
        </p:nvSpPr>
        <p:spPr>
          <a:xfrm>
            <a:off x="4673520" y="1604520"/>
            <a:ext cx="4015440" cy="3977280"/>
          </a:xfrm>
          <a:prstGeom prst="rect">
            <a:avLst/>
          </a:prstGeom>
        </p:spPr>
        <p:txBody>
          <a:bodyPr wrap="none" lIns="0" tIns="0" rIns="0" bIns="0"/>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87" name="PlaceHolder 2"/>
          <p:cNvSpPr>
            <a:spLocks noGrp="1"/>
          </p:cNvSpPr>
          <p:nvPr>
            <p:ph type="body"/>
          </p:nvPr>
        </p:nvSpPr>
        <p:spPr>
          <a:xfrm>
            <a:off x="457200" y="1604520"/>
            <a:ext cx="4015440" cy="3977280"/>
          </a:xfrm>
          <a:prstGeom prst="rect">
            <a:avLst/>
          </a:prstGeom>
        </p:spPr>
        <p:txBody>
          <a:bodyPr wrap="none" lIns="0" tIns="0" rIns="0" bIns="0"/>
          <a:lstStyle/>
          <a:p>
            <a:endParaRPr/>
          </a:p>
        </p:txBody>
      </p:sp>
      <p:sp>
        <p:nvSpPr>
          <p:cNvPr id="188" name="PlaceHolder 3"/>
          <p:cNvSpPr>
            <a:spLocks noGrp="1"/>
          </p:cNvSpPr>
          <p:nvPr>
            <p:ph type="body"/>
          </p:nvPr>
        </p:nvSpPr>
        <p:spPr>
          <a:xfrm>
            <a:off x="4673520" y="1604520"/>
            <a:ext cx="4015440" cy="3977280"/>
          </a:xfrm>
          <a:prstGeom prst="rect">
            <a:avLst/>
          </a:prstGeom>
        </p:spPr>
        <p:txBody>
          <a:bodyPr wrap="none" lIns="0" tIns="0" rIns="0" bIns="0"/>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9"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0" name="PlaceHolder 1"/>
          <p:cNvSpPr>
            <a:spLocks noGrp="1"/>
          </p:cNvSpPr>
          <p:nvPr>
            <p:ph type="subTitle"/>
          </p:nvPr>
        </p:nvSpPr>
        <p:spPr>
          <a:xfrm>
            <a:off x="457200" y="273600"/>
            <a:ext cx="8229240" cy="5308200"/>
          </a:xfrm>
          <a:prstGeom prst="rect">
            <a:avLst/>
          </a:prstGeom>
        </p:spPr>
        <p:txBody>
          <a:bodyPr wrap="none" lIns="0" tIns="0" rIns="0" bIns="0" anchor="ctr"/>
          <a:lstStyle/>
          <a:p>
            <a:pPr algn="ct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92"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193" name="PlaceHolder 3"/>
          <p:cNvSpPr>
            <a:spLocks noGrp="1"/>
          </p:cNvSpPr>
          <p:nvPr>
            <p:ph type="body"/>
          </p:nvPr>
        </p:nvSpPr>
        <p:spPr>
          <a:xfrm>
            <a:off x="457200" y="3681720"/>
            <a:ext cx="4015440" cy="1896840"/>
          </a:xfrm>
          <a:prstGeom prst="rect">
            <a:avLst/>
          </a:prstGeom>
        </p:spPr>
        <p:txBody>
          <a:bodyPr wrap="none" lIns="0" tIns="0" rIns="0" bIns="0"/>
          <a:lstStyle/>
          <a:p>
            <a:endParaRPr/>
          </a:p>
        </p:txBody>
      </p:sp>
      <p:sp>
        <p:nvSpPr>
          <p:cNvPr id="194" name="PlaceHolder 4"/>
          <p:cNvSpPr>
            <a:spLocks noGrp="1"/>
          </p:cNvSpPr>
          <p:nvPr>
            <p:ph type="body"/>
          </p:nvPr>
        </p:nvSpPr>
        <p:spPr>
          <a:xfrm>
            <a:off x="4673520" y="1604520"/>
            <a:ext cx="4015440" cy="3977280"/>
          </a:xfrm>
          <a:prstGeom prst="rect">
            <a:avLst/>
          </a:prstGeom>
        </p:spPr>
        <p:txBody>
          <a:bodyPr wrap="none" lIns="0" tIns="0" rIns="0" bIns="0"/>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96" name="PlaceHolder 2"/>
          <p:cNvSpPr>
            <a:spLocks noGrp="1"/>
          </p:cNvSpPr>
          <p:nvPr>
            <p:ph type="body"/>
          </p:nvPr>
        </p:nvSpPr>
        <p:spPr>
          <a:xfrm>
            <a:off x="457200" y="1604520"/>
            <a:ext cx="4015440" cy="3977280"/>
          </a:xfrm>
          <a:prstGeom prst="rect">
            <a:avLst/>
          </a:prstGeom>
        </p:spPr>
        <p:txBody>
          <a:bodyPr wrap="none" lIns="0" tIns="0" rIns="0" bIns="0"/>
          <a:lstStyle/>
          <a:p>
            <a:endParaRPr/>
          </a:p>
        </p:txBody>
      </p:sp>
      <p:sp>
        <p:nvSpPr>
          <p:cNvPr id="197"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sp>
        <p:nvSpPr>
          <p:cNvPr id="198" name="PlaceHolder 4"/>
          <p:cNvSpPr>
            <a:spLocks noGrp="1"/>
          </p:cNvSpPr>
          <p:nvPr>
            <p:ph type="body"/>
          </p:nvPr>
        </p:nvSpPr>
        <p:spPr>
          <a:xfrm>
            <a:off x="4673520" y="3681720"/>
            <a:ext cx="4015440" cy="1896840"/>
          </a:xfrm>
          <a:prstGeom prst="rect">
            <a:avLst/>
          </a:prstGeom>
        </p:spPr>
        <p:txBody>
          <a:bodyPr wrap="none" lIns="0" tIns="0" rIns="0" bIns="0"/>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00"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201"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sp>
        <p:nvSpPr>
          <p:cNvPr id="202" name="PlaceHolder 4"/>
          <p:cNvSpPr>
            <a:spLocks noGrp="1"/>
          </p:cNvSpPr>
          <p:nvPr>
            <p:ph type="body"/>
          </p:nvPr>
        </p:nvSpPr>
        <p:spPr>
          <a:xfrm>
            <a:off x="457200" y="3681720"/>
            <a:ext cx="8228520" cy="1896840"/>
          </a:xfrm>
          <a:prstGeom prst="rect">
            <a:avLst/>
          </a:prstGeom>
        </p:spPr>
        <p:txBody>
          <a:bodyPr wrap="none" lIns="0" tIns="0" rIns="0" bIns="0"/>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04" name="PlaceHolder 2"/>
          <p:cNvSpPr>
            <a:spLocks noGrp="1"/>
          </p:cNvSpPr>
          <p:nvPr>
            <p:ph type="body"/>
          </p:nvPr>
        </p:nvSpPr>
        <p:spPr>
          <a:xfrm>
            <a:off x="457200" y="1604520"/>
            <a:ext cx="8229240" cy="1896840"/>
          </a:xfrm>
          <a:prstGeom prst="rect">
            <a:avLst/>
          </a:prstGeom>
        </p:spPr>
        <p:txBody>
          <a:bodyPr wrap="none" lIns="0" tIns="0" rIns="0" bIns="0"/>
          <a:lstStyle/>
          <a:p>
            <a:endParaRPr/>
          </a:p>
        </p:txBody>
      </p:sp>
      <p:sp>
        <p:nvSpPr>
          <p:cNvPr id="205" name="PlaceHolder 3"/>
          <p:cNvSpPr>
            <a:spLocks noGrp="1"/>
          </p:cNvSpPr>
          <p:nvPr>
            <p:ph type="body"/>
          </p:nvPr>
        </p:nvSpPr>
        <p:spPr>
          <a:xfrm>
            <a:off x="457200" y="3681720"/>
            <a:ext cx="8229240" cy="1896840"/>
          </a:xfrm>
          <a:prstGeom prst="rect">
            <a:avLst/>
          </a:prstGeom>
        </p:spPr>
        <p:txBody>
          <a:bodyPr wrap="none" lIns="0" tIns="0" rIns="0" bIns="0"/>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07"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208"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sp>
        <p:nvSpPr>
          <p:cNvPr id="209" name="PlaceHolder 4"/>
          <p:cNvSpPr>
            <a:spLocks noGrp="1"/>
          </p:cNvSpPr>
          <p:nvPr>
            <p:ph type="body"/>
          </p:nvPr>
        </p:nvSpPr>
        <p:spPr>
          <a:xfrm>
            <a:off x="4673520" y="3681720"/>
            <a:ext cx="4015440" cy="1896840"/>
          </a:xfrm>
          <a:prstGeom prst="rect">
            <a:avLst/>
          </a:prstGeom>
        </p:spPr>
        <p:txBody>
          <a:bodyPr wrap="none" lIns="0" tIns="0" rIns="0" bIns="0"/>
          <a:lstStyle/>
          <a:p>
            <a:endParaRPr/>
          </a:p>
        </p:txBody>
      </p:sp>
      <p:sp>
        <p:nvSpPr>
          <p:cNvPr id="210" name="PlaceHolder 5"/>
          <p:cNvSpPr>
            <a:spLocks noGrp="1"/>
          </p:cNvSpPr>
          <p:nvPr>
            <p:ph type="body"/>
          </p:nvPr>
        </p:nvSpPr>
        <p:spPr>
          <a:xfrm>
            <a:off x="457200" y="3681720"/>
            <a:ext cx="4015440" cy="1896840"/>
          </a:xfrm>
          <a:prstGeom prst="rect">
            <a:avLst/>
          </a:prstGeom>
        </p:spPr>
        <p:txBody>
          <a:bodyPr wrap="none" lIns="0" tIns="0" rIns="0" bIns="0"/>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12"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213"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pic>
        <p:nvPicPr>
          <p:cNvPr id="214" name="Obraz 213"/>
          <p:cNvPicPr/>
          <p:nvPr/>
        </p:nvPicPr>
        <p:blipFill>
          <a:blip r:embed="rId2" cstate="print"/>
          <a:stretch>
            <a:fillRect/>
          </a:stretch>
        </p:blipFill>
        <p:spPr>
          <a:xfrm>
            <a:off x="5492520" y="3681360"/>
            <a:ext cx="2377440" cy="1896840"/>
          </a:xfrm>
          <a:prstGeom prst="rect">
            <a:avLst/>
          </a:prstGeom>
          <a:ln>
            <a:noFill/>
          </a:ln>
        </p:spPr>
      </p:pic>
      <p:pic>
        <p:nvPicPr>
          <p:cNvPr id="215" name="Obraz 214"/>
          <p:cNvPicPr/>
          <p:nvPr/>
        </p:nvPicPr>
        <p:blipFill>
          <a:blip r:embed="rId2" cstate="print"/>
          <a:stretch>
            <a:fillRect/>
          </a:stretch>
        </p:blipFill>
        <p:spPr>
          <a:xfrm>
            <a:off x="1276200" y="3681360"/>
            <a:ext cx="2377440" cy="1896840"/>
          </a:xfrm>
          <a:prstGeom prst="rect">
            <a:avLst/>
          </a:prstGeom>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pl-PL"/>
          </a:p>
        </p:txBody>
      </p:sp>
      <p:sp>
        <p:nvSpPr>
          <p:cNvPr id="74754"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pl-PL"/>
              <a:t>Kliknij, aby edytować styl wzorca tytułu</a:t>
            </a:r>
          </a:p>
        </p:txBody>
      </p:sp>
      <p:sp>
        <p:nvSpPr>
          <p:cNvPr id="74755"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pl-PL"/>
              <a:t>Kliknij, aby edytować styl wzorca podtytułu</a:t>
            </a:r>
          </a:p>
        </p:txBody>
      </p:sp>
      <p:sp>
        <p:nvSpPr>
          <p:cNvPr id="5" name="Rectangle 5"/>
          <p:cNvSpPr>
            <a:spLocks noGrp="1" noChangeArrowheads="1"/>
          </p:cNvSpPr>
          <p:nvPr>
            <p:ph type="ftr" sz="quarter" idx="10"/>
          </p:nvPr>
        </p:nvSpPr>
        <p:spPr/>
        <p:txBody>
          <a:bodyPr/>
          <a:lstStyle>
            <a:lvl1pPr>
              <a:defRPr/>
            </a:lvl1pPr>
          </a:lstStyle>
          <a:p>
            <a:pPr>
              <a:defRPr/>
            </a:pPr>
            <a:endParaRPr lang="pl-PL"/>
          </a:p>
        </p:txBody>
      </p:sp>
      <p:sp>
        <p:nvSpPr>
          <p:cNvPr id="6" name="Rectangle 6"/>
          <p:cNvSpPr>
            <a:spLocks noGrp="1" noChangeArrowheads="1"/>
          </p:cNvSpPr>
          <p:nvPr>
            <p:ph type="sldNum" sz="quarter" idx="11"/>
          </p:nvPr>
        </p:nvSpPr>
        <p:spPr/>
        <p:txBody>
          <a:bodyPr/>
          <a:lstStyle>
            <a:lvl1pPr>
              <a:defRPr/>
            </a:lvl1pPr>
          </a:lstStyle>
          <a:p>
            <a:pPr>
              <a:defRPr/>
            </a:pPr>
            <a:fld id="{12DCD93B-F07A-4387-9374-E909431606A2}" type="slidenum">
              <a:rPr lang="pl-PL"/>
              <a:pPr>
                <a:defRPr/>
              </a:pPr>
              <a:t>‹#›</a:t>
            </a:fld>
            <a:endParaRPr lang="pl-PL"/>
          </a:p>
        </p:txBody>
      </p:sp>
      <p:sp>
        <p:nvSpPr>
          <p:cNvPr id="7" name="Rectangle 7"/>
          <p:cNvSpPr>
            <a:spLocks noGrp="1" noChangeArrowheads="1"/>
          </p:cNvSpPr>
          <p:nvPr>
            <p:ph type="dt" sz="quarter" idx="12"/>
          </p:nvPr>
        </p:nvSpPr>
        <p:spPr/>
        <p:txBody>
          <a:bodyPr/>
          <a:lstStyle>
            <a:lvl1pPr>
              <a:defRPr/>
            </a:lvl1pPr>
          </a:lstStyle>
          <a:p>
            <a:pPr>
              <a:defRPr/>
            </a:pPr>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AB99F462-3D52-4E16-BB7B-B1A4A2EEA091}" type="slidenum">
              <a:rPr lang="pl-PL"/>
              <a:pPr>
                <a:defRPr/>
              </a:pPr>
              <a:t>‹#›</a:t>
            </a:fld>
            <a:endParaRPr lang="pl-PL"/>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C887645A-BBF0-4714-B154-56DDFA62209D}" type="slidenum">
              <a:rPr lang="pl-PL"/>
              <a:pPr>
                <a:defRPr/>
              </a:pPr>
              <a:t>‹#›</a:t>
            </a:fld>
            <a:endParaRPr lang="pl-PL"/>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AC0E7746-EE90-40C0-869F-F908C00C6F87}" type="slidenum">
              <a:rPr lang="pl-PL"/>
              <a:pPr>
                <a:defRPr/>
              </a:pPr>
              <a:t>‹#›</a:t>
            </a:fld>
            <a:endParaRPr lang="pl-PL"/>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4"/>
          <p:cNvSpPr>
            <a:spLocks noGrp="1" noChangeArrowheads="1"/>
          </p:cNvSpPr>
          <p:nvPr>
            <p:ph type="dt" sz="half" idx="10"/>
          </p:nvPr>
        </p:nvSpPr>
        <p:spPr>
          <a:ln/>
        </p:spPr>
        <p:txBody>
          <a:bodyPr/>
          <a:lstStyle>
            <a:lvl1pPr>
              <a:defRPr/>
            </a:lvl1pPr>
          </a:lstStyle>
          <a:p>
            <a:pPr>
              <a:defRPr/>
            </a:pPr>
            <a:endParaRPr lang="pl-PL"/>
          </a:p>
        </p:txBody>
      </p:sp>
      <p:sp>
        <p:nvSpPr>
          <p:cNvPr id="8" name="Rectangle 5"/>
          <p:cNvSpPr>
            <a:spLocks noGrp="1" noChangeArrowheads="1"/>
          </p:cNvSpPr>
          <p:nvPr>
            <p:ph type="ftr" sz="quarter" idx="11"/>
          </p:nvPr>
        </p:nvSpPr>
        <p:spPr>
          <a:ln/>
        </p:spPr>
        <p:txBody>
          <a:bodyPr/>
          <a:lstStyle>
            <a:lvl1pPr>
              <a:defRPr/>
            </a:lvl1pPr>
          </a:lstStyle>
          <a:p>
            <a:pPr>
              <a:defRPr/>
            </a:pPr>
            <a:endParaRPr lang="pl-PL"/>
          </a:p>
        </p:txBody>
      </p:sp>
      <p:sp>
        <p:nvSpPr>
          <p:cNvPr id="9" name="Rectangle 6"/>
          <p:cNvSpPr>
            <a:spLocks noGrp="1" noChangeArrowheads="1"/>
          </p:cNvSpPr>
          <p:nvPr>
            <p:ph type="sldNum" sz="quarter" idx="12"/>
          </p:nvPr>
        </p:nvSpPr>
        <p:spPr>
          <a:ln/>
        </p:spPr>
        <p:txBody>
          <a:bodyPr/>
          <a:lstStyle>
            <a:lvl1pPr>
              <a:defRPr/>
            </a:lvl1pPr>
          </a:lstStyle>
          <a:p>
            <a:pPr>
              <a:defRPr/>
            </a:pPr>
            <a:fld id="{369FD55F-79AD-484A-BBD2-B1A4DE35DC81}" type="slidenum">
              <a:rPr lang="pl-PL"/>
              <a:pPr>
                <a:defRPr/>
              </a:pPr>
              <a:t>‹#›</a:t>
            </a:fld>
            <a:endParaRPr lang="pl-PL"/>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4"/>
          <p:cNvSpPr>
            <a:spLocks noGrp="1" noChangeArrowheads="1"/>
          </p:cNvSpPr>
          <p:nvPr>
            <p:ph type="dt" sz="half" idx="10"/>
          </p:nvPr>
        </p:nvSpPr>
        <p:spPr>
          <a:ln/>
        </p:spPr>
        <p:txBody>
          <a:bodyPr/>
          <a:lstStyle>
            <a:lvl1pPr>
              <a:defRPr/>
            </a:lvl1pPr>
          </a:lstStyle>
          <a:p>
            <a:pPr>
              <a:defRPr/>
            </a:pPr>
            <a:endParaRPr lang="pl-PL"/>
          </a:p>
        </p:txBody>
      </p:sp>
      <p:sp>
        <p:nvSpPr>
          <p:cNvPr id="4" name="Rectangle 5"/>
          <p:cNvSpPr>
            <a:spLocks noGrp="1" noChangeArrowheads="1"/>
          </p:cNvSpPr>
          <p:nvPr>
            <p:ph type="ftr" sz="quarter" idx="11"/>
          </p:nvPr>
        </p:nvSpPr>
        <p:spPr>
          <a:ln/>
        </p:spPr>
        <p:txBody>
          <a:bodyPr/>
          <a:lstStyle>
            <a:lvl1pPr>
              <a:defRPr/>
            </a:lvl1pPr>
          </a:lstStyle>
          <a:p>
            <a:pPr>
              <a:defRPr/>
            </a:pPr>
            <a:endParaRPr lang="pl-PL"/>
          </a:p>
        </p:txBody>
      </p:sp>
      <p:sp>
        <p:nvSpPr>
          <p:cNvPr id="5" name="Rectangle 6"/>
          <p:cNvSpPr>
            <a:spLocks noGrp="1" noChangeArrowheads="1"/>
          </p:cNvSpPr>
          <p:nvPr>
            <p:ph type="sldNum" sz="quarter" idx="12"/>
          </p:nvPr>
        </p:nvSpPr>
        <p:spPr>
          <a:ln/>
        </p:spPr>
        <p:txBody>
          <a:bodyPr/>
          <a:lstStyle>
            <a:lvl1pPr>
              <a:defRPr/>
            </a:lvl1pPr>
          </a:lstStyle>
          <a:p>
            <a:pPr>
              <a:defRPr/>
            </a:pPr>
            <a:fld id="{1D568A7D-D6B4-413D-8799-038101B6829E}" type="slidenum">
              <a:rPr lang="pl-PL"/>
              <a:pPr>
                <a:defRPr/>
              </a:pPr>
              <a:t>‹#›</a:t>
            </a:fld>
            <a:endParaRPr lang="pl-PL"/>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p>
        </p:txBody>
      </p:sp>
      <p:sp>
        <p:nvSpPr>
          <p:cNvPr id="3" name="Rectangle 5"/>
          <p:cNvSpPr>
            <a:spLocks noGrp="1" noChangeArrowheads="1"/>
          </p:cNvSpPr>
          <p:nvPr>
            <p:ph type="ftr" sz="quarter" idx="11"/>
          </p:nvPr>
        </p:nvSpPr>
        <p:spPr>
          <a:ln/>
        </p:spPr>
        <p:txBody>
          <a:bodyPr/>
          <a:lstStyle>
            <a:lvl1pPr>
              <a:defRPr/>
            </a:lvl1pPr>
          </a:lstStyle>
          <a:p>
            <a:pPr>
              <a:defRPr/>
            </a:pPr>
            <a:endParaRPr lang="pl-PL"/>
          </a:p>
        </p:txBody>
      </p:sp>
      <p:sp>
        <p:nvSpPr>
          <p:cNvPr id="4" name="Rectangle 6"/>
          <p:cNvSpPr>
            <a:spLocks noGrp="1" noChangeArrowheads="1"/>
          </p:cNvSpPr>
          <p:nvPr>
            <p:ph type="sldNum" sz="quarter" idx="12"/>
          </p:nvPr>
        </p:nvSpPr>
        <p:spPr>
          <a:ln/>
        </p:spPr>
        <p:txBody>
          <a:bodyPr/>
          <a:lstStyle>
            <a:lvl1pPr>
              <a:defRPr/>
            </a:lvl1pPr>
          </a:lstStyle>
          <a:p>
            <a:pPr>
              <a:defRPr/>
            </a:pPr>
            <a:fld id="{E6B33BA5-25FC-4098-8336-F6814E9BD85A}" type="slidenum">
              <a:rPr lang="pl-PL"/>
              <a:pPr>
                <a:defRPr/>
              </a:pPr>
              <a:t>‹#›</a:t>
            </a:fld>
            <a:endParaRPr lang="pl-PL"/>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5BF2835A-5D09-4237-8CD9-74D13388998B}" type="slidenum">
              <a:rPr lang="pl-PL"/>
              <a:pPr>
                <a:defRPr/>
              </a:pPr>
              <a:t>‹#›</a:t>
            </a:fld>
            <a:endParaRPr lang="pl-PL"/>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0D9F0172-A00B-42C6-A294-686B51C8DA19}" type="slidenum">
              <a:rPr lang="pl-PL"/>
              <a:pPr>
                <a:defRPr/>
              </a:pPr>
              <a:t>‹#›</a:t>
            </a:fld>
            <a:endParaRPr lang="pl-PL"/>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E8949DFC-1BC6-42AA-914A-CBFA7B60316E}" type="slidenum">
              <a:rPr lang="pl-PL"/>
              <a:pPr>
                <a:defRPr/>
              </a:pPr>
              <a:t>‹#›</a:t>
            </a:fld>
            <a:endParaRPr lang="pl-PL"/>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92100"/>
            <a:ext cx="2057400" cy="572770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92100"/>
            <a:ext cx="6019800" cy="572770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74CC3E1E-D244-457C-964F-E18F4497F074}" type="slidenum">
              <a:rPr lang="pl-PL"/>
              <a:pPr>
                <a:defRPr/>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457200" y="273600"/>
            <a:ext cx="8229240" cy="5308200"/>
          </a:xfrm>
          <a:prstGeom prst="rect">
            <a:avLst/>
          </a:prstGeom>
        </p:spPr>
        <p:txBody>
          <a:bodyPr wrap="none" lIns="0" tIns="0" rIns="0" bIns="0" anchor="ctr"/>
          <a:lstStyle/>
          <a:p>
            <a:pPr algn="ctr"/>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smtClean="0"/>
            </a:lvl1pPr>
          </a:lstStyle>
          <a:p>
            <a:pPr>
              <a:defRPr/>
            </a:pPr>
            <a:fld id="{0340D42B-A8EB-459A-BF49-CB489B82A045}" type="slidenum">
              <a:rPr lang="pl-PL"/>
              <a:pPr>
                <a:defRPr/>
              </a:pPr>
              <a:t>‹#›</a:t>
            </a:fld>
            <a:endParaRPr lang="pl-PL"/>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smtClean="0"/>
            </a:lvl1pPr>
          </a:lstStyle>
          <a:p>
            <a:pPr>
              <a:defRPr/>
            </a:pPr>
            <a:fld id="{C95BDE71-1C93-4008-866A-B2438D1A24F8}" type="slidenum">
              <a:rPr lang="pl-PL"/>
              <a:pPr>
                <a:defRPr/>
              </a:pPr>
              <a:t>‹#›</a:t>
            </a:fld>
            <a:endParaRPr lang="pl-PL"/>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smtClean="0"/>
            </a:lvl1pPr>
          </a:lstStyle>
          <a:p>
            <a:pPr>
              <a:defRPr/>
            </a:pPr>
            <a:fld id="{BA71CEA8-BAF1-4DF0-911C-21B68F75BB4F}" type="slidenum">
              <a:rPr lang="pl-PL"/>
              <a:pPr>
                <a:defRPr/>
              </a:pPr>
              <a:t>‹#›</a:t>
            </a:fld>
            <a:endParaRPr lang="pl-PL"/>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lvl1pPr>
              <a:defRPr/>
            </a:lvl1pPr>
          </a:lstStyle>
          <a:p>
            <a:pPr>
              <a:defRPr/>
            </a:pPr>
            <a:endParaRPr lang="pl-PL"/>
          </a:p>
        </p:txBody>
      </p:sp>
      <p:sp>
        <p:nvSpPr>
          <p:cNvPr id="6" name="Symbol zastępczy stopki 5"/>
          <p:cNvSpPr>
            <a:spLocks noGrp="1"/>
          </p:cNvSpPr>
          <p:nvPr>
            <p:ph type="ftr" sz="quarter" idx="11"/>
          </p:nvPr>
        </p:nvSpPr>
        <p:spPr/>
        <p:txBody>
          <a:bodyPr/>
          <a:lstStyle>
            <a:lvl1pPr>
              <a:defRPr/>
            </a:lvl1pPr>
          </a:lstStyle>
          <a:p>
            <a:pPr>
              <a:defRPr/>
            </a:pPr>
            <a:endParaRPr lang="pl-PL"/>
          </a:p>
        </p:txBody>
      </p:sp>
      <p:sp>
        <p:nvSpPr>
          <p:cNvPr id="7" name="Symbol zastępczy numeru slajdu 6"/>
          <p:cNvSpPr>
            <a:spLocks noGrp="1"/>
          </p:cNvSpPr>
          <p:nvPr>
            <p:ph type="sldNum" sz="quarter" idx="12"/>
          </p:nvPr>
        </p:nvSpPr>
        <p:spPr/>
        <p:txBody>
          <a:bodyPr/>
          <a:lstStyle>
            <a:lvl1pPr>
              <a:defRPr smtClean="0"/>
            </a:lvl1pPr>
          </a:lstStyle>
          <a:p>
            <a:pPr>
              <a:defRPr/>
            </a:pPr>
            <a:fld id="{1CD2F15A-09AD-4594-B440-E28D05059BBD}" type="slidenum">
              <a:rPr lang="pl-PL"/>
              <a:pPr>
                <a:defRPr/>
              </a:pPr>
              <a:t>‹#›</a:t>
            </a:fld>
            <a:endParaRPr lang="pl-PL"/>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lvl1pPr>
              <a:defRPr/>
            </a:lvl1pPr>
          </a:lstStyle>
          <a:p>
            <a:pPr>
              <a:defRPr/>
            </a:pPr>
            <a:endParaRPr lang="pl-PL"/>
          </a:p>
        </p:txBody>
      </p:sp>
      <p:sp>
        <p:nvSpPr>
          <p:cNvPr id="8" name="Symbol zastępczy stopki 7"/>
          <p:cNvSpPr>
            <a:spLocks noGrp="1"/>
          </p:cNvSpPr>
          <p:nvPr>
            <p:ph type="ftr" sz="quarter" idx="11"/>
          </p:nvPr>
        </p:nvSpPr>
        <p:spPr/>
        <p:txBody>
          <a:bodyPr/>
          <a:lstStyle>
            <a:lvl1pPr>
              <a:defRPr/>
            </a:lvl1pPr>
          </a:lstStyle>
          <a:p>
            <a:pPr>
              <a:defRPr/>
            </a:pPr>
            <a:endParaRPr lang="pl-PL"/>
          </a:p>
        </p:txBody>
      </p:sp>
      <p:sp>
        <p:nvSpPr>
          <p:cNvPr id="9" name="Symbol zastępczy numeru slajdu 8"/>
          <p:cNvSpPr>
            <a:spLocks noGrp="1"/>
          </p:cNvSpPr>
          <p:nvPr>
            <p:ph type="sldNum" sz="quarter" idx="12"/>
          </p:nvPr>
        </p:nvSpPr>
        <p:spPr/>
        <p:txBody>
          <a:bodyPr/>
          <a:lstStyle>
            <a:lvl1pPr>
              <a:defRPr smtClean="0"/>
            </a:lvl1pPr>
          </a:lstStyle>
          <a:p>
            <a:pPr>
              <a:defRPr/>
            </a:pPr>
            <a:fld id="{7DEEE672-8E30-4CAE-BFEC-6BD01AADF1E8}" type="slidenum">
              <a:rPr lang="pl-PL"/>
              <a:pPr>
                <a:defRPr/>
              </a:pPr>
              <a:t>‹#›</a:t>
            </a:fld>
            <a:endParaRPr lang="pl-PL"/>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lvl1pPr>
              <a:defRPr/>
            </a:lvl1pPr>
          </a:lstStyle>
          <a:p>
            <a:pPr>
              <a:defRPr/>
            </a:pPr>
            <a:endParaRPr lang="pl-PL"/>
          </a:p>
        </p:txBody>
      </p:sp>
      <p:sp>
        <p:nvSpPr>
          <p:cNvPr id="4" name="Symbol zastępczy stopki 3"/>
          <p:cNvSpPr>
            <a:spLocks noGrp="1"/>
          </p:cNvSpPr>
          <p:nvPr>
            <p:ph type="ftr" sz="quarter" idx="11"/>
          </p:nvPr>
        </p:nvSpPr>
        <p:spPr/>
        <p:txBody>
          <a:bodyPr/>
          <a:lstStyle>
            <a:lvl1pPr>
              <a:defRPr/>
            </a:lvl1pPr>
          </a:lstStyle>
          <a:p>
            <a:pPr>
              <a:defRPr/>
            </a:pPr>
            <a:endParaRPr lang="pl-PL"/>
          </a:p>
        </p:txBody>
      </p:sp>
      <p:sp>
        <p:nvSpPr>
          <p:cNvPr id="5" name="Symbol zastępczy numeru slajdu 4"/>
          <p:cNvSpPr>
            <a:spLocks noGrp="1"/>
          </p:cNvSpPr>
          <p:nvPr>
            <p:ph type="sldNum" sz="quarter" idx="12"/>
          </p:nvPr>
        </p:nvSpPr>
        <p:spPr/>
        <p:txBody>
          <a:bodyPr/>
          <a:lstStyle>
            <a:lvl1pPr>
              <a:defRPr smtClean="0"/>
            </a:lvl1pPr>
          </a:lstStyle>
          <a:p>
            <a:pPr>
              <a:defRPr/>
            </a:pPr>
            <a:fld id="{FBB1BF98-813E-47BD-B800-B7B26B06CB61}" type="slidenum">
              <a:rPr lang="pl-PL"/>
              <a:pPr>
                <a:defRPr/>
              </a:pPr>
              <a:t>‹#›</a:t>
            </a:fld>
            <a:endParaRPr lang="pl-PL"/>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lvl1pPr>
          </a:lstStyle>
          <a:p>
            <a:pPr>
              <a:defRPr/>
            </a:pPr>
            <a:endParaRPr lang="pl-PL"/>
          </a:p>
        </p:txBody>
      </p:sp>
      <p:sp>
        <p:nvSpPr>
          <p:cNvPr id="3" name="Symbol zastępczy stopki 2"/>
          <p:cNvSpPr>
            <a:spLocks noGrp="1"/>
          </p:cNvSpPr>
          <p:nvPr>
            <p:ph type="ftr" sz="quarter" idx="11"/>
          </p:nvPr>
        </p:nvSpPr>
        <p:spPr/>
        <p:txBody>
          <a:bodyPr/>
          <a:lstStyle>
            <a:lvl1pPr>
              <a:defRPr/>
            </a:lvl1pPr>
          </a:lstStyle>
          <a:p>
            <a:pPr>
              <a:defRPr/>
            </a:pPr>
            <a:endParaRPr lang="pl-PL"/>
          </a:p>
        </p:txBody>
      </p:sp>
      <p:sp>
        <p:nvSpPr>
          <p:cNvPr id="4" name="Symbol zastępczy numeru slajdu 3"/>
          <p:cNvSpPr>
            <a:spLocks noGrp="1"/>
          </p:cNvSpPr>
          <p:nvPr>
            <p:ph type="sldNum" sz="quarter" idx="12"/>
          </p:nvPr>
        </p:nvSpPr>
        <p:spPr/>
        <p:txBody>
          <a:bodyPr/>
          <a:lstStyle>
            <a:lvl1pPr>
              <a:defRPr smtClean="0"/>
            </a:lvl1pPr>
          </a:lstStyle>
          <a:p>
            <a:pPr>
              <a:defRPr/>
            </a:pPr>
            <a:fld id="{B7F544E6-712E-4A0F-AA8F-198FCBB858A1}" type="slidenum">
              <a:rPr lang="pl-PL"/>
              <a:pPr>
                <a:defRPr/>
              </a:pPr>
              <a:t>‹#›</a:t>
            </a:fld>
            <a:endParaRPr lang="pl-PL"/>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pPr>
              <a:defRPr/>
            </a:pPr>
            <a:endParaRPr lang="pl-PL"/>
          </a:p>
        </p:txBody>
      </p:sp>
      <p:sp>
        <p:nvSpPr>
          <p:cNvPr id="6" name="Symbol zastępczy stopki 5"/>
          <p:cNvSpPr>
            <a:spLocks noGrp="1"/>
          </p:cNvSpPr>
          <p:nvPr>
            <p:ph type="ftr" sz="quarter" idx="11"/>
          </p:nvPr>
        </p:nvSpPr>
        <p:spPr/>
        <p:txBody>
          <a:bodyPr/>
          <a:lstStyle>
            <a:lvl1pPr>
              <a:defRPr/>
            </a:lvl1pPr>
          </a:lstStyle>
          <a:p>
            <a:pPr>
              <a:defRPr/>
            </a:pPr>
            <a:endParaRPr lang="pl-PL"/>
          </a:p>
        </p:txBody>
      </p:sp>
      <p:sp>
        <p:nvSpPr>
          <p:cNvPr id="7" name="Symbol zastępczy numeru slajdu 6"/>
          <p:cNvSpPr>
            <a:spLocks noGrp="1"/>
          </p:cNvSpPr>
          <p:nvPr>
            <p:ph type="sldNum" sz="quarter" idx="12"/>
          </p:nvPr>
        </p:nvSpPr>
        <p:spPr/>
        <p:txBody>
          <a:bodyPr/>
          <a:lstStyle>
            <a:lvl1pPr>
              <a:defRPr smtClean="0"/>
            </a:lvl1pPr>
          </a:lstStyle>
          <a:p>
            <a:pPr>
              <a:defRPr/>
            </a:pPr>
            <a:fld id="{9330ABD4-2240-46B8-B256-9CD4C7B54F5C}" type="slidenum">
              <a:rPr lang="pl-PL"/>
              <a:pPr>
                <a:defRPr/>
              </a:pPr>
              <a:t>‹#›</a:t>
            </a:fld>
            <a:endParaRPr lang="pl-PL"/>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pPr>
              <a:defRPr/>
            </a:pPr>
            <a:endParaRPr lang="pl-PL"/>
          </a:p>
        </p:txBody>
      </p:sp>
      <p:sp>
        <p:nvSpPr>
          <p:cNvPr id="6" name="Symbol zastępczy stopki 5"/>
          <p:cNvSpPr>
            <a:spLocks noGrp="1"/>
          </p:cNvSpPr>
          <p:nvPr>
            <p:ph type="ftr" sz="quarter" idx="11"/>
          </p:nvPr>
        </p:nvSpPr>
        <p:spPr/>
        <p:txBody>
          <a:bodyPr/>
          <a:lstStyle>
            <a:lvl1pPr>
              <a:defRPr/>
            </a:lvl1pPr>
          </a:lstStyle>
          <a:p>
            <a:pPr>
              <a:defRPr/>
            </a:pPr>
            <a:endParaRPr lang="pl-PL"/>
          </a:p>
        </p:txBody>
      </p:sp>
      <p:sp>
        <p:nvSpPr>
          <p:cNvPr id="7" name="Symbol zastępczy numeru slajdu 6"/>
          <p:cNvSpPr>
            <a:spLocks noGrp="1"/>
          </p:cNvSpPr>
          <p:nvPr>
            <p:ph type="sldNum" sz="quarter" idx="12"/>
          </p:nvPr>
        </p:nvSpPr>
        <p:spPr/>
        <p:txBody>
          <a:bodyPr/>
          <a:lstStyle>
            <a:lvl1pPr>
              <a:defRPr smtClean="0"/>
            </a:lvl1pPr>
          </a:lstStyle>
          <a:p>
            <a:pPr>
              <a:defRPr/>
            </a:pPr>
            <a:fld id="{6EF1D7D7-87F0-45E1-88E5-1145EFB82684}" type="slidenum">
              <a:rPr lang="pl-PL"/>
              <a:pPr>
                <a:defRPr/>
              </a:pPr>
              <a:t>‹#›</a:t>
            </a:fld>
            <a:endParaRPr lang="pl-PL"/>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smtClean="0"/>
            </a:lvl1pPr>
          </a:lstStyle>
          <a:p>
            <a:pPr>
              <a:defRPr/>
            </a:pPr>
            <a:fld id="{2893D25E-D267-4A60-A5FF-B133E09CD460}" type="slidenum">
              <a:rPr lang="pl-PL"/>
              <a:pPr>
                <a:defRPr/>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48"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49" name="PlaceHolder 3"/>
          <p:cNvSpPr>
            <a:spLocks noGrp="1"/>
          </p:cNvSpPr>
          <p:nvPr>
            <p:ph type="body"/>
          </p:nvPr>
        </p:nvSpPr>
        <p:spPr>
          <a:xfrm>
            <a:off x="457200" y="3681720"/>
            <a:ext cx="4015440" cy="1896840"/>
          </a:xfrm>
          <a:prstGeom prst="rect">
            <a:avLst/>
          </a:prstGeom>
        </p:spPr>
        <p:txBody>
          <a:bodyPr wrap="none" lIns="0" tIns="0" rIns="0" bIns="0"/>
          <a:lstStyle/>
          <a:p>
            <a:endParaRPr/>
          </a:p>
        </p:txBody>
      </p:sp>
      <p:sp>
        <p:nvSpPr>
          <p:cNvPr id="50" name="PlaceHolder 4"/>
          <p:cNvSpPr>
            <a:spLocks noGrp="1"/>
          </p:cNvSpPr>
          <p:nvPr>
            <p:ph type="body"/>
          </p:nvPr>
        </p:nvSpPr>
        <p:spPr>
          <a:xfrm>
            <a:off x="4673520" y="1604520"/>
            <a:ext cx="4015440" cy="3977280"/>
          </a:xfrm>
          <a:prstGeom prst="rect">
            <a:avLst/>
          </a:prstGeom>
        </p:spPr>
        <p:txBody>
          <a:bodyPr wrap="none" lIns="0" tIns="0" rIns="0" bIns="0"/>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92100"/>
            <a:ext cx="2057400" cy="572770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92100"/>
            <a:ext cx="6019800" cy="572770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smtClean="0"/>
            </a:lvl1pPr>
          </a:lstStyle>
          <a:p>
            <a:pPr>
              <a:defRPr/>
            </a:pPr>
            <a:fld id="{B98E0501-8891-47E6-8BA2-B42FBC1D45D5}" type="slidenum">
              <a:rPr lang="pl-PL"/>
              <a:pPr>
                <a:defRPr/>
              </a:pPr>
              <a:t>‹#›</a:t>
            </a:fld>
            <a:endParaRPr lang="pl-PL"/>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8C2643FE-4EBC-434E-BA0B-27337317BCA9}" type="slidenum">
              <a:rPr lang="pl-PL"/>
              <a:pPr/>
              <a:t>‹#›</a:t>
            </a:fld>
            <a:endParaRPr lang="pl-PL"/>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41D32BAD-5611-45F3-B78D-7A2D284783B4}" type="slidenum">
              <a:rPr lang="pl-PL"/>
              <a:pPr/>
              <a:t>‹#›</a:t>
            </a:fld>
            <a:endParaRPr lang="pl-PL"/>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9AB925BA-1CC0-43C6-B4AB-68DD2C01DA7F}" type="slidenum">
              <a:rPr lang="pl-PL"/>
              <a:pPr/>
              <a:t>‹#›</a:t>
            </a:fld>
            <a:endParaRPr lang="pl-PL"/>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EFA5A51B-9701-4D32-AB85-C2722EF2B8F9}" type="slidenum">
              <a:rPr lang="pl-PL"/>
              <a:pPr/>
              <a:t>‹#›</a:t>
            </a:fld>
            <a:endParaRPr lang="pl-PL"/>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lvl1pPr>
              <a:defRPr/>
            </a:lvl1pPr>
          </a:lstStyle>
          <a:p>
            <a:endParaRPr lang="pl-PL"/>
          </a:p>
        </p:txBody>
      </p:sp>
      <p:sp>
        <p:nvSpPr>
          <p:cNvPr id="8" name="Symbol zastępczy stopki 7"/>
          <p:cNvSpPr>
            <a:spLocks noGrp="1"/>
          </p:cNvSpPr>
          <p:nvPr>
            <p:ph type="ftr" sz="quarter" idx="11"/>
          </p:nvPr>
        </p:nvSpPr>
        <p:spPr/>
        <p:txBody>
          <a:bodyPr/>
          <a:lstStyle>
            <a:lvl1pPr>
              <a:defRPr/>
            </a:lvl1pPr>
          </a:lstStyle>
          <a:p>
            <a:endParaRPr lang="pl-PL"/>
          </a:p>
        </p:txBody>
      </p:sp>
      <p:sp>
        <p:nvSpPr>
          <p:cNvPr id="9" name="Symbol zastępczy numeru slajdu 8"/>
          <p:cNvSpPr>
            <a:spLocks noGrp="1"/>
          </p:cNvSpPr>
          <p:nvPr>
            <p:ph type="sldNum" sz="quarter" idx="12"/>
          </p:nvPr>
        </p:nvSpPr>
        <p:spPr/>
        <p:txBody>
          <a:bodyPr/>
          <a:lstStyle>
            <a:lvl1pPr>
              <a:defRPr/>
            </a:lvl1pPr>
          </a:lstStyle>
          <a:p>
            <a:fld id="{D833A016-F03C-4B48-A580-1B5A3A0AD66F}" type="slidenum">
              <a:rPr lang="pl-PL"/>
              <a:pPr/>
              <a:t>‹#›</a:t>
            </a:fld>
            <a:endParaRPr lang="pl-PL"/>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lvl1pPr>
              <a:defRPr/>
            </a:lvl1pPr>
          </a:lstStyle>
          <a:p>
            <a:endParaRPr lang="pl-PL"/>
          </a:p>
        </p:txBody>
      </p:sp>
      <p:sp>
        <p:nvSpPr>
          <p:cNvPr id="4" name="Symbol zastępczy stopki 3"/>
          <p:cNvSpPr>
            <a:spLocks noGrp="1"/>
          </p:cNvSpPr>
          <p:nvPr>
            <p:ph type="ftr" sz="quarter" idx="11"/>
          </p:nvPr>
        </p:nvSpPr>
        <p:spPr/>
        <p:txBody>
          <a:bodyPr/>
          <a:lstStyle>
            <a:lvl1pPr>
              <a:defRPr/>
            </a:lvl1pPr>
          </a:lstStyle>
          <a:p>
            <a:endParaRPr lang="pl-PL"/>
          </a:p>
        </p:txBody>
      </p:sp>
      <p:sp>
        <p:nvSpPr>
          <p:cNvPr id="5" name="Symbol zastępczy numeru slajdu 4"/>
          <p:cNvSpPr>
            <a:spLocks noGrp="1"/>
          </p:cNvSpPr>
          <p:nvPr>
            <p:ph type="sldNum" sz="quarter" idx="12"/>
          </p:nvPr>
        </p:nvSpPr>
        <p:spPr/>
        <p:txBody>
          <a:bodyPr/>
          <a:lstStyle>
            <a:lvl1pPr>
              <a:defRPr/>
            </a:lvl1pPr>
          </a:lstStyle>
          <a:p>
            <a:fld id="{97A123AC-5E8C-42DD-B973-24ACC77D2944}" type="slidenum">
              <a:rPr lang="pl-PL"/>
              <a:pPr/>
              <a:t>‹#›</a:t>
            </a:fld>
            <a:endParaRPr lang="pl-PL"/>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lvl1pPr>
          </a:lstStyle>
          <a:p>
            <a:endParaRPr lang="pl-PL"/>
          </a:p>
        </p:txBody>
      </p:sp>
      <p:sp>
        <p:nvSpPr>
          <p:cNvPr id="3" name="Symbol zastępczy stopki 2"/>
          <p:cNvSpPr>
            <a:spLocks noGrp="1"/>
          </p:cNvSpPr>
          <p:nvPr>
            <p:ph type="ftr" sz="quarter" idx="11"/>
          </p:nvPr>
        </p:nvSpPr>
        <p:spPr/>
        <p:txBody>
          <a:bodyPr/>
          <a:lstStyle>
            <a:lvl1pPr>
              <a:defRPr/>
            </a:lvl1pPr>
          </a:lstStyle>
          <a:p>
            <a:endParaRPr lang="pl-PL"/>
          </a:p>
        </p:txBody>
      </p:sp>
      <p:sp>
        <p:nvSpPr>
          <p:cNvPr id="4" name="Symbol zastępczy numeru slajdu 3"/>
          <p:cNvSpPr>
            <a:spLocks noGrp="1"/>
          </p:cNvSpPr>
          <p:nvPr>
            <p:ph type="sldNum" sz="quarter" idx="12"/>
          </p:nvPr>
        </p:nvSpPr>
        <p:spPr/>
        <p:txBody>
          <a:bodyPr/>
          <a:lstStyle>
            <a:lvl1pPr>
              <a:defRPr/>
            </a:lvl1pPr>
          </a:lstStyle>
          <a:p>
            <a:fld id="{EA410408-BBA8-4FCB-BCA8-263CAE00A226}" type="slidenum">
              <a:rPr lang="pl-PL"/>
              <a:pPr/>
              <a:t>‹#›</a:t>
            </a:fld>
            <a:endParaRPr lang="pl-PL"/>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6E3B8094-3448-471C-BB79-67419392BA9E}" type="slidenum">
              <a:rPr lang="pl-PL"/>
              <a:pPr/>
              <a:t>‹#›</a:t>
            </a:fld>
            <a:endParaRPr lang="pl-PL"/>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3C62CE60-5A0D-4FC7-9F3F-0A41BE4ADE57}" type="slidenum">
              <a:rPr lang="pl-PL"/>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52" name="PlaceHolder 2"/>
          <p:cNvSpPr>
            <a:spLocks noGrp="1"/>
          </p:cNvSpPr>
          <p:nvPr>
            <p:ph type="body"/>
          </p:nvPr>
        </p:nvSpPr>
        <p:spPr>
          <a:xfrm>
            <a:off x="457200" y="1604520"/>
            <a:ext cx="4015440" cy="3977280"/>
          </a:xfrm>
          <a:prstGeom prst="rect">
            <a:avLst/>
          </a:prstGeom>
        </p:spPr>
        <p:txBody>
          <a:bodyPr wrap="none" lIns="0" tIns="0" rIns="0" bIns="0"/>
          <a:lstStyle/>
          <a:p>
            <a:endParaRPr/>
          </a:p>
        </p:txBody>
      </p:sp>
      <p:sp>
        <p:nvSpPr>
          <p:cNvPr id="53"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sp>
        <p:nvSpPr>
          <p:cNvPr id="54" name="PlaceHolder 4"/>
          <p:cNvSpPr>
            <a:spLocks noGrp="1"/>
          </p:cNvSpPr>
          <p:nvPr>
            <p:ph type="body"/>
          </p:nvPr>
        </p:nvSpPr>
        <p:spPr>
          <a:xfrm>
            <a:off x="4673520" y="3681720"/>
            <a:ext cx="4015440" cy="1896840"/>
          </a:xfrm>
          <a:prstGeom prst="rect">
            <a:avLst/>
          </a:prstGeom>
        </p:spPr>
        <p:txBody>
          <a:bodyPr wrap="none" lIns="0" tIns="0" rIns="0" bIns="0"/>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414F4A60-FC90-4D3E-8201-DB3D757E702B}" type="slidenum">
              <a:rPr lang="pl-PL"/>
              <a:pPr/>
              <a:t>‹#›</a:t>
            </a:fld>
            <a:endParaRPr lang="pl-PL"/>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F90E6B6B-940A-40A6-B2E4-3A58C80DB6D4}" type="slidenum">
              <a:rPr lang="pl-PL"/>
              <a:pPr/>
              <a:t>‹#›</a:t>
            </a:fld>
            <a:endParaRPr lang="pl-PL"/>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nly" preserve="1">
  <p:cSld name="Zawartość">
    <p:spTree>
      <p:nvGrpSpPr>
        <p:cNvPr id="1" name=""/>
        <p:cNvGrpSpPr/>
        <p:nvPr/>
      </p:nvGrpSpPr>
      <p:grpSpPr>
        <a:xfrm>
          <a:off x="0" y="0"/>
          <a:ext cx="0" cy="0"/>
          <a:chOff x="0" y="0"/>
          <a:chExt cx="0" cy="0"/>
        </a:xfrm>
      </p:grpSpPr>
      <p:sp>
        <p:nvSpPr>
          <p:cNvPr id="2" name="Symbol zastępczy zawartości 1"/>
          <p:cNvSpPr>
            <a:spLocks noGrp="1"/>
          </p:cNvSpPr>
          <p:nvPr>
            <p:ph/>
          </p:nvPr>
        </p:nvSpPr>
        <p:spPr>
          <a:xfrm>
            <a:off x="457200" y="274638"/>
            <a:ext cx="8229600" cy="585152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3" name="Symbol zastępczy daty 2"/>
          <p:cNvSpPr>
            <a:spLocks noGrp="1"/>
          </p:cNvSpPr>
          <p:nvPr>
            <p:ph type="dt" sz="half" idx="10"/>
          </p:nvPr>
        </p:nvSpPr>
        <p:spPr>
          <a:xfrm>
            <a:off x="457200" y="6245225"/>
            <a:ext cx="2133600" cy="476250"/>
          </a:xfrm>
        </p:spPr>
        <p:txBody>
          <a:bodyPr/>
          <a:lstStyle>
            <a:lvl1pPr>
              <a:defRPr/>
            </a:lvl1pPr>
          </a:lstStyle>
          <a:p>
            <a:endParaRPr lang="pl-PL"/>
          </a:p>
        </p:txBody>
      </p:sp>
      <p:sp>
        <p:nvSpPr>
          <p:cNvPr id="4" name="Symbol zastępczy stopki 3"/>
          <p:cNvSpPr>
            <a:spLocks noGrp="1"/>
          </p:cNvSpPr>
          <p:nvPr>
            <p:ph type="ftr" sz="quarter" idx="11"/>
          </p:nvPr>
        </p:nvSpPr>
        <p:spPr>
          <a:xfrm>
            <a:off x="3124200" y="6245225"/>
            <a:ext cx="2895600" cy="476250"/>
          </a:xfrm>
        </p:spPr>
        <p:txBody>
          <a:bodyPr/>
          <a:lstStyle>
            <a:lvl1pPr>
              <a:defRPr/>
            </a:lvl1pPr>
          </a:lstStyle>
          <a:p>
            <a:endParaRPr lang="pl-PL"/>
          </a:p>
        </p:txBody>
      </p:sp>
      <p:sp>
        <p:nvSpPr>
          <p:cNvPr id="5" name="Symbol zastępczy numeru slajdu 4"/>
          <p:cNvSpPr>
            <a:spLocks noGrp="1"/>
          </p:cNvSpPr>
          <p:nvPr>
            <p:ph type="sldNum" sz="quarter" idx="12"/>
          </p:nvPr>
        </p:nvSpPr>
        <p:spPr>
          <a:xfrm>
            <a:off x="6553200" y="6245225"/>
            <a:ext cx="2133600" cy="476250"/>
          </a:xfrm>
        </p:spPr>
        <p:txBody>
          <a:bodyPr/>
          <a:lstStyle>
            <a:lvl1pPr>
              <a:defRPr/>
            </a:lvl1pPr>
          </a:lstStyle>
          <a:p>
            <a:fld id="{F554A414-2A8E-451A-9858-3F3D01A348D5}" type="slidenum">
              <a:rPr lang="pl-PL"/>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56"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57"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sp>
        <p:nvSpPr>
          <p:cNvPr id="58" name="PlaceHolder 4"/>
          <p:cNvSpPr>
            <a:spLocks noGrp="1"/>
          </p:cNvSpPr>
          <p:nvPr>
            <p:ph type="body"/>
          </p:nvPr>
        </p:nvSpPr>
        <p:spPr>
          <a:xfrm>
            <a:off x="457200" y="3681720"/>
            <a:ext cx="8228520" cy="1896840"/>
          </a:xfrm>
          <a:prstGeom prst="rect">
            <a:avLst/>
          </a:prstGeom>
        </p:spPr>
        <p:txBody>
          <a:bodyPr wrap="none"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2.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2.jpe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4800"/>
          </a:xfrm>
          <a:prstGeom prst="rect">
            <a:avLst/>
          </a:prstGeom>
        </p:spPr>
        <p:txBody>
          <a:bodyPr wrap="none" lIns="0" tIns="0" rIns="0" bIns="0" anchor="ctr"/>
          <a:lstStyle/>
          <a:p>
            <a:pPr algn="ctr"/>
            <a:r>
              <a:rPr lang="pl-PL"/>
              <a:t>Kliknij, aby edytować format tekstu tytułu</a:t>
            </a:r>
            <a:endParaRPr/>
          </a:p>
        </p:txBody>
      </p:sp>
      <p:sp>
        <p:nvSpPr>
          <p:cNvPr id="37" name="PlaceHolder 2"/>
          <p:cNvSpPr>
            <a:spLocks noGrp="1"/>
          </p:cNvSpPr>
          <p:nvPr>
            <p:ph type="body"/>
          </p:nvPr>
        </p:nvSpPr>
        <p:spPr>
          <a:xfrm>
            <a:off x="457200" y="1604520"/>
            <a:ext cx="8229240" cy="3977280"/>
          </a:xfrm>
          <a:prstGeom prst="rect">
            <a:avLst/>
          </a:prstGeom>
        </p:spPr>
        <p:txBody>
          <a:bodyPr wrap="none" lIns="0" tIns="0" rIns="0" bIns="0"/>
          <a:lstStyle/>
          <a:p>
            <a:pPr>
              <a:buSzPct val="25000"/>
              <a:buFont typeface="StarSymbol"/>
              <a:buChar char=""/>
            </a:pPr>
            <a:r>
              <a:rPr lang="pl-PL"/>
              <a:t>Kliknij, aby edytować format tekstu konspektu</a:t>
            </a:r>
            <a:endParaRPr/>
          </a:p>
          <a:p>
            <a:pPr lvl="1">
              <a:buSzPct val="25000"/>
              <a:buFont typeface="StarSymbol"/>
              <a:buChar char=""/>
            </a:pPr>
            <a:r>
              <a:rPr lang="pl-PL"/>
              <a:t>Drugi poziom konspektu</a:t>
            </a:r>
            <a:endParaRPr/>
          </a:p>
          <a:p>
            <a:pPr lvl="2">
              <a:buSzPct val="25000"/>
              <a:buFont typeface="StarSymbol"/>
              <a:buChar char=""/>
            </a:pPr>
            <a:r>
              <a:rPr lang="pl-PL"/>
              <a:t>Trzeci poziom konspektu</a:t>
            </a:r>
            <a:endParaRPr/>
          </a:p>
          <a:p>
            <a:pPr lvl="3">
              <a:buSzPct val="25000"/>
              <a:buFont typeface="StarSymbol"/>
              <a:buChar char=""/>
            </a:pPr>
            <a:r>
              <a:rPr lang="pl-PL"/>
              <a:t>Czwarty poziom konspektu</a:t>
            </a:r>
            <a:endParaRPr/>
          </a:p>
          <a:p>
            <a:pPr lvl="4">
              <a:buSzPct val="25000"/>
              <a:buFont typeface="StarSymbol"/>
              <a:buChar char=""/>
            </a:pPr>
            <a:r>
              <a:rPr lang="pl-PL"/>
              <a:t>Piąty poziom konspektu</a:t>
            </a:r>
            <a:endParaRPr/>
          </a:p>
          <a:p>
            <a:pPr lvl="5">
              <a:buSzPct val="25000"/>
              <a:buFont typeface="StarSymbol"/>
              <a:buChar char=""/>
            </a:pPr>
            <a:r>
              <a:rPr lang="pl-PL"/>
              <a:t>Szósty poziom konspektu</a:t>
            </a:r>
            <a:endParaRPr/>
          </a:p>
          <a:p>
            <a:pPr lvl="6">
              <a:buSzPct val="25000"/>
              <a:buFont typeface="StarSymbol"/>
              <a:buChar char=""/>
            </a:pPr>
            <a:r>
              <a:rPr lang="pl-PL"/>
              <a:t>Siódmy poziom konspektu</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cstate="print"/>
          <a:stretch>
            <a:fillRect/>
          </a:stretch>
        </a:blipFill>
        <a:effectLst/>
      </p:bgPr>
    </p:bg>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3600"/>
            <a:ext cx="8229240" cy="1144800"/>
          </a:xfrm>
          <a:prstGeom prst="rect">
            <a:avLst/>
          </a:prstGeom>
        </p:spPr>
        <p:txBody>
          <a:bodyPr wrap="none" lIns="0" tIns="0" rIns="0" bIns="0" anchor="ctr"/>
          <a:lstStyle/>
          <a:p>
            <a:pPr algn="ctr"/>
            <a:r>
              <a:rPr lang="pl-PL"/>
              <a:t>Kliknij, aby edytować format tekstu tytułu</a:t>
            </a:r>
            <a:endParaRPr/>
          </a:p>
        </p:txBody>
      </p:sp>
      <p:sp>
        <p:nvSpPr>
          <p:cNvPr id="109" name="PlaceHolder 2"/>
          <p:cNvSpPr>
            <a:spLocks noGrp="1"/>
          </p:cNvSpPr>
          <p:nvPr>
            <p:ph type="body"/>
          </p:nvPr>
        </p:nvSpPr>
        <p:spPr>
          <a:xfrm>
            <a:off x="457200" y="1604520"/>
            <a:ext cx="8229240" cy="3977280"/>
          </a:xfrm>
          <a:prstGeom prst="rect">
            <a:avLst/>
          </a:prstGeom>
        </p:spPr>
        <p:txBody>
          <a:bodyPr wrap="none" lIns="0" tIns="0" rIns="0" bIns="0"/>
          <a:lstStyle/>
          <a:p>
            <a:pPr>
              <a:buSzPct val="25000"/>
              <a:buFont typeface="StarSymbol"/>
              <a:buChar char=""/>
            </a:pPr>
            <a:r>
              <a:rPr lang="pl-PL"/>
              <a:t>Kliknij, aby edytować format tekstu konspektu</a:t>
            </a:r>
            <a:endParaRPr/>
          </a:p>
          <a:p>
            <a:pPr lvl="1">
              <a:buSzPct val="25000"/>
              <a:buFont typeface="StarSymbol"/>
              <a:buChar char=""/>
            </a:pPr>
            <a:r>
              <a:rPr lang="pl-PL"/>
              <a:t>Drugi poziom konspektu</a:t>
            </a:r>
            <a:endParaRPr/>
          </a:p>
          <a:p>
            <a:pPr lvl="2">
              <a:buSzPct val="25000"/>
              <a:buFont typeface="StarSymbol"/>
              <a:buChar char=""/>
            </a:pPr>
            <a:r>
              <a:rPr lang="pl-PL"/>
              <a:t>Trzeci poziom konspektu</a:t>
            </a:r>
            <a:endParaRPr/>
          </a:p>
          <a:p>
            <a:pPr lvl="3">
              <a:buSzPct val="25000"/>
              <a:buFont typeface="StarSymbol"/>
              <a:buChar char=""/>
            </a:pPr>
            <a:r>
              <a:rPr lang="pl-PL"/>
              <a:t>Czwarty poziom konspektu</a:t>
            </a:r>
            <a:endParaRPr/>
          </a:p>
          <a:p>
            <a:pPr lvl="4">
              <a:buSzPct val="25000"/>
              <a:buFont typeface="StarSymbol"/>
              <a:buChar char=""/>
            </a:pPr>
            <a:r>
              <a:rPr lang="pl-PL"/>
              <a:t>Piąty poziom konspektu</a:t>
            </a:r>
            <a:endParaRPr/>
          </a:p>
          <a:p>
            <a:pPr lvl="5">
              <a:buSzPct val="25000"/>
              <a:buFont typeface="StarSymbol"/>
              <a:buChar char=""/>
            </a:pPr>
            <a:r>
              <a:rPr lang="pl-PL"/>
              <a:t>Szósty poziom konspektu</a:t>
            </a:r>
            <a:endParaRPr/>
          </a:p>
          <a:p>
            <a:pPr lvl="6">
              <a:buSzPct val="25000"/>
              <a:buFont typeface="StarSymbol"/>
              <a:buChar char=""/>
            </a:pPr>
            <a:r>
              <a:rPr lang="pl-PL"/>
              <a:t>Siódmy poziom konspektu</a:t>
            </a:r>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4" cstate="print"/>
          <a:stretch>
            <a:fillRect/>
          </a:stretch>
        </a:blipFill>
        <a:effectLst/>
      </p:bgPr>
    </p:bg>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273600"/>
            <a:ext cx="8229240" cy="1144800"/>
          </a:xfrm>
          <a:prstGeom prst="rect">
            <a:avLst/>
          </a:prstGeom>
        </p:spPr>
        <p:txBody>
          <a:bodyPr wrap="none" lIns="0" tIns="0" rIns="0" bIns="0" anchor="ctr"/>
          <a:lstStyle/>
          <a:p>
            <a:pPr algn="ctr"/>
            <a:r>
              <a:rPr lang="pl-PL"/>
              <a:t>Kliknij, aby edytować format tekstu tytułu</a:t>
            </a:r>
            <a:endParaRPr/>
          </a:p>
        </p:txBody>
      </p:sp>
      <p:sp>
        <p:nvSpPr>
          <p:cNvPr id="145" name="PlaceHolder 2"/>
          <p:cNvSpPr>
            <a:spLocks noGrp="1"/>
          </p:cNvSpPr>
          <p:nvPr>
            <p:ph type="body"/>
          </p:nvPr>
        </p:nvSpPr>
        <p:spPr>
          <a:xfrm>
            <a:off x="457200" y="1604520"/>
            <a:ext cx="8229240" cy="3977280"/>
          </a:xfrm>
          <a:prstGeom prst="rect">
            <a:avLst/>
          </a:prstGeom>
        </p:spPr>
        <p:txBody>
          <a:bodyPr wrap="none" lIns="0" tIns="0" rIns="0" bIns="0"/>
          <a:lstStyle/>
          <a:p>
            <a:pPr>
              <a:buSzPct val="25000"/>
              <a:buFont typeface="StarSymbol"/>
              <a:buChar char=""/>
            </a:pPr>
            <a:r>
              <a:rPr lang="pl-PL"/>
              <a:t>Kliknij, aby edytować format tekstu konspektu</a:t>
            </a:r>
            <a:endParaRPr/>
          </a:p>
          <a:p>
            <a:pPr lvl="1">
              <a:buSzPct val="25000"/>
              <a:buFont typeface="StarSymbol"/>
              <a:buChar char=""/>
            </a:pPr>
            <a:r>
              <a:rPr lang="pl-PL"/>
              <a:t>Drugi poziom konspektu</a:t>
            </a:r>
            <a:endParaRPr/>
          </a:p>
          <a:p>
            <a:pPr lvl="2">
              <a:buSzPct val="25000"/>
              <a:buFont typeface="StarSymbol"/>
              <a:buChar char=""/>
            </a:pPr>
            <a:r>
              <a:rPr lang="pl-PL"/>
              <a:t>Trzeci poziom konspektu</a:t>
            </a:r>
            <a:endParaRPr/>
          </a:p>
          <a:p>
            <a:pPr lvl="3">
              <a:buSzPct val="25000"/>
              <a:buFont typeface="StarSymbol"/>
              <a:buChar char=""/>
            </a:pPr>
            <a:r>
              <a:rPr lang="pl-PL"/>
              <a:t>Czwarty poziom konspektu</a:t>
            </a:r>
            <a:endParaRPr/>
          </a:p>
          <a:p>
            <a:pPr lvl="4">
              <a:buSzPct val="25000"/>
              <a:buFont typeface="StarSymbol"/>
              <a:buChar char=""/>
            </a:pPr>
            <a:r>
              <a:rPr lang="pl-PL"/>
              <a:t>Piąty poziom konspektu</a:t>
            </a:r>
            <a:endParaRPr/>
          </a:p>
          <a:p>
            <a:pPr lvl="5">
              <a:buSzPct val="25000"/>
              <a:buFont typeface="StarSymbol"/>
              <a:buChar char=""/>
            </a:pPr>
            <a:r>
              <a:rPr lang="pl-PL"/>
              <a:t>Szósty poziom konspektu</a:t>
            </a:r>
            <a:endParaRPr/>
          </a:p>
          <a:p>
            <a:pPr lvl="6">
              <a:buSzPct val="25000"/>
              <a:buFont typeface="StarSymbol"/>
              <a:buChar char=""/>
            </a:pPr>
            <a:r>
              <a:rPr lang="pl-PL"/>
              <a:t>Siódmy poziom konspektu</a:t>
            </a:r>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4" cstate="print"/>
          <a:stretch>
            <a:fillRect/>
          </a:stretch>
        </a:blipFill>
        <a:effectLst/>
      </p:bgPr>
    </p:bg>
    <p:spTree>
      <p:nvGrpSpPr>
        <p:cNvPr id="1" name=""/>
        <p:cNvGrpSpPr/>
        <p:nvPr/>
      </p:nvGrpSpPr>
      <p:grpSpPr>
        <a:xfrm>
          <a:off x="0" y="0"/>
          <a:ext cx="0" cy="0"/>
          <a:chOff x="0" y="0"/>
          <a:chExt cx="0" cy="0"/>
        </a:xfrm>
      </p:grpSpPr>
      <p:sp>
        <p:nvSpPr>
          <p:cNvPr id="180" name="PlaceHolder 1"/>
          <p:cNvSpPr>
            <a:spLocks noGrp="1"/>
          </p:cNvSpPr>
          <p:nvPr>
            <p:ph type="title"/>
          </p:nvPr>
        </p:nvSpPr>
        <p:spPr>
          <a:xfrm>
            <a:off x="457200" y="273600"/>
            <a:ext cx="8229240" cy="1144800"/>
          </a:xfrm>
          <a:prstGeom prst="rect">
            <a:avLst/>
          </a:prstGeom>
        </p:spPr>
        <p:txBody>
          <a:bodyPr wrap="none" lIns="0" tIns="0" rIns="0" bIns="0" anchor="ctr"/>
          <a:lstStyle/>
          <a:p>
            <a:pPr algn="ctr"/>
            <a:r>
              <a:rPr lang="pl-PL"/>
              <a:t>Kliknij, aby edytować format tekstu tytułu</a:t>
            </a:r>
            <a:endParaRPr/>
          </a:p>
        </p:txBody>
      </p:sp>
      <p:sp>
        <p:nvSpPr>
          <p:cNvPr id="181" name="PlaceHolder 2"/>
          <p:cNvSpPr>
            <a:spLocks noGrp="1"/>
          </p:cNvSpPr>
          <p:nvPr>
            <p:ph type="body"/>
          </p:nvPr>
        </p:nvSpPr>
        <p:spPr>
          <a:xfrm>
            <a:off x="457200" y="1604520"/>
            <a:ext cx="8229240" cy="3977280"/>
          </a:xfrm>
          <a:prstGeom prst="rect">
            <a:avLst/>
          </a:prstGeom>
        </p:spPr>
        <p:txBody>
          <a:bodyPr wrap="none" lIns="0" tIns="0" rIns="0" bIns="0"/>
          <a:lstStyle/>
          <a:p>
            <a:pPr>
              <a:buSzPct val="25000"/>
              <a:buFont typeface="StarSymbol"/>
              <a:buChar char=""/>
            </a:pPr>
            <a:r>
              <a:rPr lang="pl-PL"/>
              <a:t>Kliknij, aby edytować format tekstu konspektu</a:t>
            </a:r>
            <a:endParaRPr/>
          </a:p>
          <a:p>
            <a:pPr lvl="1">
              <a:buSzPct val="25000"/>
              <a:buFont typeface="StarSymbol"/>
              <a:buChar char=""/>
            </a:pPr>
            <a:r>
              <a:rPr lang="pl-PL"/>
              <a:t>Drugi poziom konspektu</a:t>
            </a:r>
            <a:endParaRPr/>
          </a:p>
          <a:p>
            <a:pPr lvl="2">
              <a:buSzPct val="25000"/>
              <a:buFont typeface="StarSymbol"/>
              <a:buChar char=""/>
            </a:pPr>
            <a:r>
              <a:rPr lang="pl-PL"/>
              <a:t>Trzeci poziom konspektu</a:t>
            </a:r>
            <a:endParaRPr/>
          </a:p>
          <a:p>
            <a:pPr lvl="3">
              <a:buSzPct val="25000"/>
              <a:buFont typeface="StarSymbol"/>
              <a:buChar char=""/>
            </a:pPr>
            <a:r>
              <a:rPr lang="pl-PL"/>
              <a:t>Czwarty poziom konspektu</a:t>
            </a:r>
            <a:endParaRPr/>
          </a:p>
          <a:p>
            <a:pPr lvl="4">
              <a:buSzPct val="25000"/>
              <a:buFont typeface="StarSymbol"/>
              <a:buChar char=""/>
            </a:pPr>
            <a:r>
              <a:rPr lang="pl-PL"/>
              <a:t>Piąty poziom konspektu</a:t>
            </a:r>
            <a:endParaRPr/>
          </a:p>
          <a:p>
            <a:pPr lvl="5">
              <a:buSzPct val="25000"/>
              <a:buFont typeface="StarSymbol"/>
              <a:buChar char=""/>
            </a:pPr>
            <a:r>
              <a:rPr lang="pl-PL"/>
              <a:t>Szósty poziom konspektu</a:t>
            </a:r>
            <a:endParaRPr/>
          </a:p>
          <a:p>
            <a:pPr lvl="6">
              <a:buSzPct val="25000"/>
              <a:buFont typeface="StarSymbol"/>
              <a:buChar char=""/>
            </a:pPr>
            <a:r>
              <a:rPr lang="pl-PL"/>
              <a:t>Siódmy poziom konspektu</a:t>
            </a:r>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73731"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737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pl-PL"/>
          </a:p>
        </p:txBody>
      </p:sp>
      <p:sp>
        <p:nvSpPr>
          <p:cNvPr id="737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pl-PL"/>
          </a:p>
        </p:txBody>
      </p:sp>
      <p:sp>
        <p:nvSpPr>
          <p:cNvPr id="737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a:defRPr/>
            </a:pPr>
            <a:fld id="{B8C7FDEC-77C0-45E1-8741-8A43E0F89BD7}" type="slidenum">
              <a:rPr lang="pl-PL"/>
              <a:pPr>
                <a:defRPr/>
              </a:pPr>
              <a:t>‹#›</a:t>
            </a:fld>
            <a:endParaRPr lang="pl-PL"/>
          </a:p>
        </p:txBody>
      </p:sp>
    </p:spTree>
  </p:cSld>
  <p:clrMap bg1="dk2" tx1="lt1" bg2="dk1"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73731"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7" name="Rectangle 4"/>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400">
                <a:solidFill>
                  <a:srgbClr val="FFFFFF"/>
                </a:solidFill>
                <a:effectLst>
                  <a:outerShdw blurRad="38100" dist="38100" dir="2700000" algn="tl">
                    <a:srgbClr val="000000"/>
                  </a:outerShdw>
                </a:effectLst>
              </a:defRPr>
            </a:lvl1pPr>
          </a:lstStyle>
          <a:p>
            <a:pPr>
              <a:defRPr/>
            </a:pPr>
            <a:endParaRPr lang="pl-PL"/>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400">
                <a:solidFill>
                  <a:srgbClr val="FFFFFF"/>
                </a:solidFill>
                <a:effectLst>
                  <a:outerShdw blurRad="38100" dist="38100" dir="2700000" algn="tl">
                    <a:srgbClr val="000000"/>
                  </a:outerShdw>
                </a:effectLst>
              </a:defRPr>
            </a:lvl1pPr>
          </a:lstStyle>
          <a:p>
            <a:pPr>
              <a:defRPr/>
            </a:pPr>
            <a:endParaRPr lang="pl-PL"/>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400">
                <a:solidFill>
                  <a:srgbClr val="FFFFFF"/>
                </a:solidFill>
                <a:effectLst>
                  <a:outerShdw blurRad="38100" dist="38100" dir="2700000" algn="tl">
                    <a:srgbClr val="000000"/>
                  </a:outerShdw>
                </a:effectLst>
              </a:defRPr>
            </a:lvl1pPr>
          </a:lstStyle>
          <a:p>
            <a:pPr>
              <a:defRPr/>
            </a:pPr>
            <a:fld id="{A5072C63-6266-41E8-9954-FF8E52BC2DA4}" type="slidenum">
              <a:rPr lang="pl-PL"/>
              <a:pPr>
                <a:defRPr/>
              </a:pPr>
              <a:t>‹#›</a:t>
            </a:fld>
            <a:endParaRPr lang="pl-PL"/>
          </a:p>
        </p:txBody>
      </p:sp>
    </p:spTree>
  </p:cSld>
  <p:clrMap bg1="dk2" tx1="lt1" bg2="dk1"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charset="0"/>
          <a:cs typeface="Arial" charset="0"/>
        </a:defRPr>
      </a:lvl2pPr>
      <a:lvl3pPr algn="l" rtl="0" fontAlgn="base">
        <a:spcBef>
          <a:spcPct val="0"/>
        </a:spcBef>
        <a:spcAft>
          <a:spcPct val="0"/>
        </a:spcAft>
        <a:defRPr sz="4400">
          <a:solidFill>
            <a:schemeClr val="tx2"/>
          </a:solidFill>
          <a:latin typeface="Tahoma" charset="0"/>
          <a:cs typeface="Arial" charset="0"/>
        </a:defRPr>
      </a:lvl3pPr>
      <a:lvl4pPr algn="l" rtl="0" fontAlgn="base">
        <a:spcBef>
          <a:spcPct val="0"/>
        </a:spcBef>
        <a:spcAft>
          <a:spcPct val="0"/>
        </a:spcAft>
        <a:defRPr sz="4400">
          <a:solidFill>
            <a:schemeClr val="tx2"/>
          </a:solidFill>
          <a:latin typeface="Tahoma" charset="0"/>
          <a:cs typeface="Arial" charset="0"/>
        </a:defRPr>
      </a:lvl4pPr>
      <a:lvl5pPr algn="l" rtl="0" fontAlgn="base">
        <a:spcBef>
          <a:spcPct val="0"/>
        </a:spcBef>
        <a:spcAft>
          <a:spcPct val="0"/>
        </a:spcAft>
        <a:defRPr sz="4400">
          <a:solidFill>
            <a:schemeClr val="tx2"/>
          </a:solidFill>
          <a:latin typeface="Tahoma" charset="0"/>
          <a:cs typeface="Arial" charset="0"/>
        </a:defRPr>
      </a:lvl5pPr>
      <a:lvl6pPr marL="457200" algn="l" rtl="0" fontAlgn="base">
        <a:spcBef>
          <a:spcPct val="0"/>
        </a:spcBef>
        <a:spcAft>
          <a:spcPct val="0"/>
        </a:spcAft>
        <a:defRPr sz="4400">
          <a:solidFill>
            <a:schemeClr val="tx2"/>
          </a:solidFill>
          <a:latin typeface="Tahoma" charset="0"/>
          <a:cs typeface="Arial" charset="0"/>
        </a:defRPr>
      </a:lvl6pPr>
      <a:lvl7pPr marL="914400" algn="l" rtl="0" fontAlgn="base">
        <a:spcBef>
          <a:spcPct val="0"/>
        </a:spcBef>
        <a:spcAft>
          <a:spcPct val="0"/>
        </a:spcAft>
        <a:defRPr sz="4400">
          <a:solidFill>
            <a:schemeClr val="tx2"/>
          </a:solidFill>
          <a:latin typeface="Tahoma" charset="0"/>
          <a:cs typeface="Arial" charset="0"/>
        </a:defRPr>
      </a:lvl7pPr>
      <a:lvl8pPr marL="1371600" algn="l" rtl="0" fontAlgn="base">
        <a:spcBef>
          <a:spcPct val="0"/>
        </a:spcBef>
        <a:spcAft>
          <a:spcPct val="0"/>
        </a:spcAft>
        <a:defRPr sz="4400">
          <a:solidFill>
            <a:schemeClr val="tx2"/>
          </a:solidFill>
          <a:latin typeface="Tahoma" charset="0"/>
          <a:cs typeface="Arial" charset="0"/>
        </a:defRPr>
      </a:lvl8pPr>
      <a:lvl9pPr marL="1828800" algn="l" rtl="0" fontAlgn="base">
        <a:spcBef>
          <a:spcPct val="0"/>
        </a:spcBef>
        <a:spcAft>
          <a:spcPct val="0"/>
        </a:spcAft>
        <a:defRPr sz="4400">
          <a:solidFill>
            <a:schemeClr val="tx2"/>
          </a:solidFill>
          <a:latin typeface="Tahoma" charset="0"/>
          <a:cs typeface="Arial"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latin typeface="+mn-lt"/>
          <a:ea typeface="+mn-ea"/>
          <a:cs typeface="+mn-cs"/>
        </a:defRPr>
      </a:lvl1pPr>
      <a:lvl2pPr marL="742950" indent="-285750" algn="l" rtl="0" fontAlgn="base">
        <a:spcBef>
          <a:spcPct val="20000"/>
        </a:spcBef>
        <a:spcAft>
          <a:spcPct val="0"/>
        </a:spcAft>
        <a:buFont typeface="Tahoma" charset="0"/>
        <a:buChar char="–"/>
        <a:defRPr sz="2800">
          <a:solidFill>
            <a:schemeClr val="tx1"/>
          </a:solidFill>
          <a:latin typeface="+mn-lt"/>
          <a:cs typeface="+mn-cs"/>
        </a:defRPr>
      </a:lvl2pPr>
      <a:lvl3pPr marL="1143000" indent="-228600" algn="l" rtl="0" fontAlgn="base">
        <a:spcBef>
          <a:spcPct val="20000"/>
        </a:spcBef>
        <a:spcAft>
          <a:spcPct val="0"/>
        </a:spcAft>
        <a:buClr>
          <a:schemeClr val="hlink"/>
        </a:buClr>
        <a:buSzPct val="120000"/>
        <a:buChar char="•"/>
        <a:defRPr sz="2400">
          <a:solidFill>
            <a:schemeClr val="tx1"/>
          </a:solidFill>
          <a:latin typeface="+mn-lt"/>
          <a:cs typeface="+mn-cs"/>
        </a:defRPr>
      </a:lvl3pPr>
      <a:lvl4pPr marL="1600200" indent="-228600" algn="l" rtl="0" fontAlgn="base">
        <a:spcBef>
          <a:spcPct val="20000"/>
        </a:spcBef>
        <a:spcAft>
          <a:spcPct val="0"/>
        </a:spcAft>
        <a:buFont typeface="Tahoma" charset="0"/>
        <a:buChar char="–"/>
        <a:defRPr sz="2000">
          <a:solidFill>
            <a:schemeClr val="tx1"/>
          </a:solidFill>
          <a:latin typeface="+mn-lt"/>
          <a:cs typeface="+mn-cs"/>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latin typeface="+mn-lt"/>
          <a:cs typeface="+mn-cs"/>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latin typeface="+mn-lt"/>
          <a:cs typeface="+mn-cs"/>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latin typeface="+mn-lt"/>
          <a:cs typeface="+mn-cs"/>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latin typeface="+mn-lt"/>
          <a:cs typeface="+mn-cs"/>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latin typeface="+mn-lt"/>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563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563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pl-PL"/>
          </a:p>
        </p:txBody>
      </p:sp>
      <p:sp>
        <p:nvSpPr>
          <p:cNvPr id="563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pl-PL"/>
          </a:p>
        </p:txBody>
      </p:sp>
      <p:sp>
        <p:nvSpPr>
          <p:cNvPr id="563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1664204-A9B2-4D97-B0AE-2C725DD311CC}" type="slidenum">
              <a:rPr lang="pl-PL"/>
              <a:pPr/>
              <a:t>‹#›</a:t>
            </a:fld>
            <a:endParaRPr lang="pl-PL"/>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6.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alpha val="58000"/>
          </a:schemeClr>
        </a:solidFill>
        <a:effectLst/>
      </p:bgPr>
    </p:bg>
    <p:spTree>
      <p:nvGrpSpPr>
        <p:cNvPr id="1" name=""/>
        <p:cNvGrpSpPr/>
        <p:nvPr/>
      </p:nvGrpSpPr>
      <p:grpSpPr>
        <a:xfrm>
          <a:off x="0" y="0"/>
          <a:ext cx="0" cy="0"/>
          <a:chOff x="0" y="0"/>
          <a:chExt cx="0" cy="0"/>
        </a:xfrm>
      </p:grpSpPr>
      <p:sp>
        <p:nvSpPr>
          <p:cNvPr id="81923" name="Rectangle 3"/>
          <p:cNvSpPr>
            <a:spLocks noChangeArrowheads="1"/>
          </p:cNvSpPr>
          <p:nvPr/>
        </p:nvSpPr>
        <p:spPr bwMode="auto">
          <a:xfrm>
            <a:off x="647700" y="476672"/>
            <a:ext cx="8496300" cy="6165850"/>
          </a:xfrm>
          <a:prstGeom prst="rect">
            <a:avLst/>
          </a:prstGeom>
          <a:noFill/>
          <a:ln w="9525">
            <a:noFill/>
            <a:miter lim="800000"/>
            <a:headEnd/>
            <a:tailEnd/>
          </a:ln>
        </p:spPr>
        <p:txBody>
          <a:bodyPr/>
          <a:lstStyle/>
          <a:p>
            <a:pPr marL="342900" indent="-342900">
              <a:lnSpc>
                <a:spcPct val="90000"/>
              </a:lnSpc>
              <a:spcBef>
                <a:spcPct val="20000"/>
              </a:spcBef>
              <a:buClr>
                <a:schemeClr val="hlink"/>
              </a:buClr>
              <a:buSzPct val="120000"/>
              <a:buFontTx/>
              <a:buChar char="•"/>
              <a:defRPr/>
            </a:pPr>
            <a:endParaRPr lang="pl-PL" sz="3600" b="1" dirty="0">
              <a:solidFill>
                <a:srgbClr val="000000"/>
              </a:solidFill>
              <a:effectLst>
                <a:outerShdw blurRad="38100" dist="38100" dir="2700000" algn="tl">
                  <a:srgbClr val="FFFFFF"/>
                </a:outerShdw>
              </a:effectLst>
              <a:latin typeface="Arial" charset="0"/>
            </a:endParaRPr>
          </a:p>
          <a:p>
            <a:pPr marL="342900" indent="-342900">
              <a:lnSpc>
                <a:spcPct val="90000"/>
              </a:lnSpc>
              <a:spcBef>
                <a:spcPct val="20000"/>
              </a:spcBef>
              <a:buClr>
                <a:schemeClr val="hlink"/>
              </a:buClr>
              <a:buSzPct val="120000"/>
              <a:buFontTx/>
              <a:buChar char="•"/>
              <a:defRPr/>
            </a:pPr>
            <a:endParaRPr lang="pl-PL" sz="3600" b="1" dirty="0">
              <a:solidFill>
                <a:srgbClr val="000000"/>
              </a:solidFill>
              <a:effectLst>
                <a:outerShdw blurRad="38100" dist="38100" dir="2700000" algn="tl">
                  <a:srgbClr val="FFFFFF"/>
                </a:outerShdw>
              </a:effectLst>
              <a:latin typeface="Arial" charset="0"/>
            </a:endParaRPr>
          </a:p>
          <a:p>
            <a:pPr marL="342900" indent="-342900">
              <a:lnSpc>
                <a:spcPct val="90000"/>
              </a:lnSpc>
              <a:spcBef>
                <a:spcPct val="20000"/>
              </a:spcBef>
              <a:buClr>
                <a:schemeClr val="hlink"/>
              </a:buClr>
              <a:buSzPct val="120000"/>
              <a:defRPr/>
            </a:pPr>
            <a:endParaRPr lang="pl-PL" sz="3600" b="1" dirty="0">
              <a:solidFill>
                <a:srgbClr val="000000"/>
              </a:solidFill>
              <a:effectLst>
                <a:outerShdw blurRad="38100" dist="38100" dir="2700000" algn="tl">
                  <a:srgbClr val="FFFFFF"/>
                </a:outerShdw>
              </a:effectLst>
              <a:latin typeface="Arial" charset="0"/>
            </a:endParaRPr>
          </a:p>
          <a:p>
            <a:pPr marL="342900" indent="-342900">
              <a:lnSpc>
                <a:spcPct val="90000"/>
              </a:lnSpc>
              <a:spcBef>
                <a:spcPct val="20000"/>
              </a:spcBef>
              <a:buClr>
                <a:schemeClr val="hlink"/>
              </a:buClr>
              <a:buSzPct val="120000"/>
              <a:defRPr/>
            </a:pPr>
            <a:endParaRPr lang="pl-PL" sz="3600" b="1" dirty="0">
              <a:solidFill>
                <a:srgbClr val="000000"/>
              </a:solidFill>
              <a:effectLst>
                <a:outerShdw blurRad="38100" dist="38100" dir="2700000" algn="tl">
                  <a:srgbClr val="FFFFFF"/>
                </a:outerShdw>
              </a:effectLst>
              <a:latin typeface="Arial" charset="0"/>
            </a:endParaRPr>
          </a:p>
          <a:p>
            <a:pPr marL="342900" indent="-342900">
              <a:lnSpc>
                <a:spcPct val="90000"/>
              </a:lnSpc>
              <a:spcBef>
                <a:spcPct val="20000"/>
              </a:spcBef>
              <a:buClr>
                <a:schemeClr val="hlink"/>
              </a:buClr>
              <a:buSzPct val="120000"/>
              <a:defRPr/>
            </a:pPr>
            <a:endParaRPr lang="pl-PL" sz="3600" b="1" dirty="0">
              <a:solidFill>
                <a:srgbClr val="000000"/>
              </a:solidFill>
              <a:effectLst>
                <a:outerShdw blurRad="38100" dist="38100" dir="2700000" algn="tl">
                  <a:srgbClr val="FFFFFF"/>
                </a:outerShdw>
              </a:effectLst>
              <a:latin typeface="Arial" charset="0"/>
            </a:endParaRPr>
          </a:p>
          <a:p>
            <a:pPr marL="342900" indent="-342900">
              <a:lnSpc>
                <a:spcPct val="90000"/>
              </a:lnSpc>
              <a:spcBef>
                <a:spcPct val="20000"/>
              </a:spcBef>
              <a:buClr>
                <a:schemeClr val="hlink"/>
              </a:buClr>
              <a:buSzPct val="120000"/>
              <a:defRPr/>
            </a:pPr>
            <a:endParaRPr lang="pl-PL" sz="1200" b="1" dirty="0">
              <a:solidFill>
                <a:srgbClr val="000000"/>
              </a:solidFill>
              <a:effectLst>
                <a:outerShdw blurRad="38100" dist="38100" dir="2700000" algn="tl">
                  <a:srgbClr val="FFFFFF"/>
                </a:outerShdw>
              </a:effectLst>
              <a:latin typeface="Arial" charset="0"/>
            </a:endParaRPr>
          </a:p>
          <a:p>
            <a:pPr marL="342900" indent="-342900" algn="ctr">
              <a:lnSpc>
                <a:spcPct val="90000"/>
              </a:lnSpc>
              <a:spcBef>
                <a:spcPct val="20000"/>
              </a:spcBef>
              <a:buClr>
                <a:schemeClr val="hlink"/>
              </a:buClr>
              <a:buSzPct val="120000"/>
              <a:defRPr/>
            </a:pPr>
            <a:r>
              <a:rPr lang="pl-PL" sz="3600" b="1" dirty="0">
                <a:solidFill>
                  <a:schemeClr val="bg2"/>
                </a:solidFill>
                <a:effectLst>
                  <a:outerShdw blurRad="38100" dist="38100" dir="2700000" algn="tl">
                    <a:srgbClr val="000000"/>
                  </a:outerShdw>
                </a:effectLst>
              </a:rPr>
              <a:t>	</a:t>
            </a:r>
            <a:r>
              <a:rPr lang="pl-PL" sz="3200" b="1" dirty="0">
                <a:solidFill>
                  <a:schemeClr val="bg2"/>
                </a:solidFill>
              </a:rPr>
              <a:t>	</a:t>
            </a:r>
            <a:endParaRPr lang="pl-PL" sz="3600" dirty="0">
              <a:solidFill>
                <a:schemeClr val="bg2"/>
              </a:solidFill>
            </a:endParaRPr>
          </a:p>
          <a:p>
            <a:pPr marL="342900" indent="-342900">
              <a:lnSpc>
                <a:spcPct val="90000"/>
              </a:lnSpc>
              <a:spcBef>
                <a:spcPct val="20000"/>
              </a:spcBef>
              <a:buClr>
                <a:schemeClr val="hlink"/>
              </a:buClr>
              <a:buSzPct val="120000"/>
              <a:defRPr/>
            </a:pPr>
            <a:endParaRPr lang="pl-PL" sz="3600" dirty="0">
              <a:solidFill>
                <a:schemeClr val="tx2"/>
              </a:solidFill>
            </a:endParaRPr>
          </a:p>
        </p:txBody>
      </p:sp>
      <p:pic>
        <p:nvPicPr>
          <p:cNvPr id="3074" name="Picture 2" descr="http://sne.nsacz.pl/images/stories/Zapowiedzi/Jezus_Pasterz.jpg"/>
          <p:cNvPicPr>
            <a:picLocks noChangeAspect="1" noChangeArrowheads="1"/>
          </p:cNvPicPr>
          <p:nvPr/>
        </p:nvPicPr>
        <p:blipFill>
          <a:blip r:embed="rId2" cstate="print"/>
          <a:srcRect/>
          <a:stretch>
            <a:fillRect/>
          </a:stretch>
        </p:blipFill>
        <p:spPr bwMode="auto">
          <a:xfrm>
            <a:off x="0" y="0"/>
            <a:ext cx="4046220" cy="6858000"/>
          </a:xfrm>
          <a:prstGeom prst="rect">
            <a:avLst/>
          </a:prstGeom>
          <a:ln>
            <a:noFill/>
          </a:ln>
          <a:effectLst>
            <a:softEdge rad="112500"/>
          </a:effectLst>
        </p:spPr>
      </p:pic>
      <p:sp>
        <p:nvSpPr>
          <p:cNvPr id="4" name="pole tekstowe 3"/>
          <p:cNvSpPr txBox="1"/>
          <p:nvPr/>
        </p:nvSpPr>
        <p:spPr>
          <a:xfrm>
            <a:off x="4139952" y="836712"/>
            <a:ext cx="4752528" cy="2246769"/>
          </a:xfrm>
          <a:prstGeom prst="rect">
            <a:avLst/>
          </a:prstGeom>
          <a:noFill/>
        </p:spPr>
        <p:txBody>
          <a:bodyPr wrap="square" rtlCol="0">
            <a:spAutoFit/>
          </a:bodyPr>
          <a:lstStyle/>
          <a:p>
            <a:pPr algn="ctr"/>
            <a:r>
              <a:rPr lang="pl-PL" sz="2800" b="1" i="1" dirty="0" smtClean="0">
                <a:latin typeface="Cambria" pitchFamily="18" charset="0"/>
              </a:rPr>
              <a:t>Nie bój się mała trzódko, gdyż spodobało się </a:t>
            </a:r>
          </a:p>
          <a:p>
            <a:pPr algn="ctr"/>
            <a:r>
              <a:rPr lang="pl-PL" sz="2800" b="1" i="1" dirty="0" smtClean="0">
                <a:latin typeface="Cambria" pitchFamily="18" charset="0"/>
              </a:rPr>
              <a:t>Ojcu waszemu </a:t>
            </a:r>
          </a:p>
          <a:p>
            <a:pPr algn="ctr"/>
            <a:r>
              <a:rPr lang="pl-PL" sz="2800" b="1" i="1" dirty="0" smtClean="0">
                <a:latin typeface="Cambria" pitchFamily="18" charset="0"/>
              </a:rPr>
              <a:t>dać wam królestwo</a:t>
            </a:r>
          </a:p>
          <a:p>
            <a:pPr algn="ctr"/>
            <a:r>
              <a:rPr lang="pl-PL" sz="2800" b="1" i="1" dirty="0" smtClean="0">
                <a:latin typeface="Cambria" pitchFamily="18" charset="0"/>
              </a:rPr>
              <a:t> (Łk 12, 32)</a:t>
            </a:r>
            <a:endParaRPr lang="pl-PL" sz="2800" i="1" dirty="0">
              <a:latin typeface="Cambria" pitchFamily="18" charset="0"/>
            </a:endParaRPr>
          </a:p>
        </p:txBody>
      </p:sp>
      <p:sp>
        <p:nvSpPr>
          <p:cNvPr id="6" name="pole tekstowe 5"/>
          <p:cNvSpPr txBox="1"/>
          <p:nvPr/>
        </p:nvSpPr>
        <p:spPr>
          <a:xfrm>
            <a:off x="4427984" y="3933056"/>
            <a:ext cx="3888432" cy="1015663"/>
          </a:xfrm>
          <a:prstGeom prst="rect">
            <a:avLst/>
          </a:prstGeom>
          <a:noFill/>
        </p:spPr>
        <p:txBody>
          <a:bodyPr wrap="square" rtlCol="0">
            <a:spAutoFit/>
          </a:bodyPr>
          <a:lstStyle/>
          <a:p>
            <a:pPr algn="ctr"/>
            <a:r>
              <a:rPr lang="pl-PL" sz="2000" b="1" dirty="0" smtClean="0">
                <a:latin typeface="Cambria" pitchFamily="18" charset="0"/>
              </a:rPr>
              <a:t>Rekolekcje ewangelizacyjne</a:t>
            </a:r>
          </a:p>
          <a:p>
            <a:pPr algn="ctr"/>
            <a:endParaRPr lang="pl-PL" sz="2000" b="1" dirty="0" smtClean="0">
              <a:latin typeface="Cambria" pitchFamily="18" charset="0"/>
            </a:endParaRPr>
          </a:p>
          <a:p>
            <a:pPr algn="ctr"/>
            <a:r>
              <a:rPr lang="pl-PL" sz="2000" b="1" dirty="0" smtClean="0">
                <a:latin typeface="Cambria" pitchFamily="18" charset="0"/>
              </a:rPr>
              <a:t>Olszanka, 14 września 2014 r.</a:t>
            </a:r>
            <a:endParaRPr lang="pl-PL" sz="2000" b="1" dirty="0">
              <a:latin typeface="Cambr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61616"/>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5357818" cy="6858000"/>
          </a:xfrm>
          <a:prstGeom prst="rect">
            <a:avLst/>
          </a:prstGeom>
          <a:noFill/>
          <a:ln w="9525">
            <a:noFill/>
            <a:miter lim="800000"/>
            <a:headEnd/>
            <a:tailEnd/>
          </a:ln>
        </p:spPr>
      </p:pic>
      <p:sp>
        <p:nvSpPr>
          <p:cNvPr id="4" name="Prostokąt 3"/>
          <p:cNvSpPr/>
          <p:nvPr/>
        </p:nvSpPr>
        <p:spPr>
          <a:xfrm>
            <a:off x="-1285916" y="1857364"/>
            <a:ext cx="7128792" cy="4585871"/>
          </a:xfrm>
          <a:prstGeom prst="rect">
            <a:avLst/>
          </a:prstGeom>
        </p:spPr>
        <p:txBody>
          <a:bodyPr wrap="square">
            <a:spAutoFit/>
          </a:bodyPr>
          <a:lstStyle/>
          <a:p>
            <a:pPr algn="ctr">
              <a:spcBef>
                <a:spcPts val="600"/>
              </a:spcBef>
            </a:pPr>
            <a:r>
              <a:rPr lang="pl-PL" sz="5400" b="1" dirty="0" smtClean="0">
                <a:solidFill>
                  <a:srgbClr val="FF0000"/>
                </a:solidFill>
                <a:latin typeface="Cambria" pitchFamily="18" charset="0"/>
              </a:rPr>
              <a:t>BÓG </a:t>
            </a:r>
          </a:p>
          <a:p>
            <a:pPr algn="ctr">
              <a:spcBef>
                <a:spcPts val="600"/>
              </a:spcBef>
            </a:pPr>
            <a:r>
              <a:rPr lang="pl-PL" sz="5400" b="1" dirty="0" smtClean="0">
                <a:solidFill>
                  <a:srgbClr val="FF0000"/>
                </a:solidFill>
                <a:latin typeface="Cambria" pitchFamily="18" charset="0"/>
              </a:rPr>
              <a:t>Jest</a:t>
            </a:r>
          </a:p>
          <a:p>
            <a:pPr algn="ctr">
              <a:spcBef>
                <a:spcPts val="600"/>
              </a:spcBef>
            </a:pPr>
            <a:r>
              <a:rPr lang="pl-PL" sz="5400" b="1" dirty="0" smtClean="0">
                <a:solidFill>
                  <a:srgbClr val="FF0000"/>
                </a:solidFill>
                <a:latin typeface="Cambria" pitchFamily="18" charset="0"/>
              </a:rPr>
              <a:t>MIŁOŚCIĄ </a:t>
            </a:r>
          </a:p>
          <a:p>
            <a:pPr algn="ctr">
              <a:spcBef>
                <a:spcPct val="50000"/>
              </a:spcBef>
            </a:pPr>
            <a:r>
              <a:rPr lang="pl-PL" sz="4800" b="1" dirty="0" smtClean="0">
                <a:solidFill>
                  <a:srgbClr val="FFFF00"/>
                </a:solidFill>
                <a:latin typeface="Cambria" pitchFamily="18" charset="0"/>
              </a:rPr>
              <a:t/>
            </a:r>
            <a:br>
              <a:rPr lang="pl-PL" sz="4800" b="1" dirty="0" smtClean="0">
                <a:solidFill>
                  <a:srgbClr val="FFFF00"/>
                </a:solidFill>
                <a:latin typeface="Cambria" pitchFamily="18" charset="0"/>
              </a:rPr>
            </a:br>
            <a:endParaRPr lang="pl-PL" sz="4800" b="1" dirty="0">
              <a:solidFill>
                <a:srgbClr val="FFFF00"/>
              </a:solidFill>
              <a:latin typeface="Cambria" pitchFamily="18" charset="0"/>
            </a:endParaRPr>
          </a:p>
        </p:txBody>
      </p:sp>
      <p:pic>
        <p:nvPicPr>
          <p:cNvPr id="3074" name="Picture 2" descr="http://www.katolik.pl/min_mid_big/mid/22719.jpg"/>
          <p:cNvPicPr>
            <a:picLocks noChangeAspect="1" noChangeArrowheads="1"/>
          </p:cNvPicPr>
          <p:nvPr/>
        </p:nvPicPr>
        <p:blipFill>
          <a:blip r:embed="rId3"/>
          <a:srcRect/>
          <a:stretch>
            <a:fillRect/>
          </a:stretch>
        </p:blipFill>
        <p:spPr bwMode="auto">
          <a:xfrm>
            <a:off x="4500562" y="0"/>
            <a:ext cx="4643438" cy="6858000"/>
          </a:xfrm>
          <a:prstGeom prst="rect">
            <a:avLst/>
          </a:prstGeom>
          <a:noFill/>
        </p:spPr>
      </p:pic>
      <p:sp>
        <p:nvSpPr>
          <p:cNvPr id="6" name="pole tekstowe 5"/>
          <p:cNvSpPr txBox="1"/>
          <p:nvPr/>
        </p:nvSpPr>
        <p:spPr>
          <a:xfrm>
            <a:off x="4514206" y="2786058"/>
            <a:ext cx="4496039" cy="1569660"/>
          </a:xfrm>
          <a:prstGeom prst="rect">
            <a:avLst/>
          </a:prstGeom>
          <a:noFill/>
        </p:spPr>
        <p:txBody>
          <a:bodyPr wrap="none" rtlCol="0">
            <a:spAutoFit/>
          </a:bodyPr>
          <a:lstStyle/>
          <a:p>
            <a:r>
              <a:rPr lang="pl-PL" sz="4400" dirty="0" smtClean="0">
                <a:solidFill>
                  <a:srgbClr val="FFFF00"/>
                </a:solidFill>
                <a:latin typeface="Eras Bold ITC" pitchFamily="34" charset="0"/>
              </a:rPr>
              <a:t>       </a:t>
            </a:r>
            <a:r>
              <a:rPr lang="pl-PL" sz="4800" b="1" dirty="0" smtClean="0">
                <a:solidFill>
                  <a:srgbClr val="FFFF00"/>
                </a:solidFill>
                <a:latin typeface="Cambria" pitchFamily="18" charset="0"/>
              </a:rPr>
              <a:t>JESTEM</a:t>
            </a:r>
          </a:p>
          <a:p>
            <a:r>
              <a:rPr lang="pl-PL" sz="4800" b="1" dirty="0" smtClean="0">
                <a:solidFill>
                  <a:srgbClr val="FFFF00"/>
                </a:solidFill>
                <a:latin typeface="Cambria" pitchFamily="18" charset="0"/>
              </a:rPr>
              <a:t>GRZESZNIKIEM</a:t>
            </a:r>
            <a:endParaRPr lang="pl-PL" sz="4800" b="1" dirty="0">
              <a:solidFill>
                <a:srgbClr val="FFFF00"/>
              </a:solidFill>
              <a:latin typeface="Cambri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pic>
        <p:nvPicPr>
          <p:cNvPr id="1026" name="Picture 2" descr="C:\Users\Basiek\Desktop\krzyz.jpg"/>
          <p:cNvPicPr>
            <a:picLocks noChangeAspect="1" noChangeArrowheads="1"/>
          </p:cNvPicPr>
          <p:nvPr/>
        </p:nvPicPr>
        <p:blipFill>
          <a:blip r:embed="rId2"/>
          <a:srcRect/>
          <a:stretch>
            <a:fillRect/>
          </a:stretch>
        </p:blipFill>
        <p:spPr bwMode="auto">
          <a:xfrm>
            <a:off x="0" y="0"/>
            <a:ext cx="2911034" cy="6858000"/>
          </a:xfrm>
          <a:prstGeom prst="rect">
            <a:avLst/>
          </a:prstGeom>
          <a:noFill/>
        </p:spPr>
      </p:pic>
      <p:pic>
        <p:nvPicPr>
          <p:cNvPr id="1027" name="Picture 3" descr="C:\Users\Basiek\Desktop\chrystus-zmartwychwstały.jpg"/>
          <p:cNvPicPr>
            <a:picLocks noChangeAspect="1" noChangeArrowheads="1"/>
          </p:cNvPicPr>
          <p:nvPr/>
        </p:nvPicPr>
        <p:blipFill>
          <a:blip r:embed="rId3"/>
          <a:srcRect/>
          <a:stretch>
            <a:fillRect/>
          </a:stretch>
        </p:blipFill>
        <p:spPr bwMode="auto">
          <a:xfrm>
            <a:off x="2928926" y="0"/>
            <a:ext cx="3214710" cy="6858000"/>
          </a:xfrm>
          <a:prstGeom prst="rect">
            <a:avLst/>
          </a:prstGeom>
          <a:noFill/>
        </p:spPr>
      </p:pic>
      <p:pic>
        <p:nvPicPr>
          <p:cNvPr id="1029" name="Picture 5" descr="C:\Users\Basiek\Desktop\ręcekaplanatrzymająceHostięŚw.jpg"/>
          <p:cNvPicPr>
            <a:picLocks noChangeAspect="1" noChangeArrowheads="1"/>
          </p:cNvPicPr>
          <p:nvPr/>
        </p:nvPicPr>
        <p:blipFill>
          <a:blip r:embed="rId4"/>
          <a:srcRect/>
          <a:stretch>
            <a:fillRect/>
          </a:stretch>
        </p:blipFill>
        <p:spPr bwMode="auto">
          <a:xfrm>
            <a:off x="6143636" y="0"/>
            <a:ext cx="3000364"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179388" y="4437063"/>
            <a:ext cx="8785225" cy="2289175"/>
          </a:xfrm>
          <a:prstGeom prst="rect">
            <a:avLst/>
          </a:prstGeom>
          <a:noFill/>
          <a:ln w="9525">
            <a:noFill/>
            <a:miter lim="800000"/>
            <a:headEnd/>
            <a:tailEnd/>
          </a:ln>
        </p:spPr>
        <p:txBody>
          <a:bodyPr>
            <a:spAutoFit/>
          </a:bodyPr>
          <a:lstStyle/>
          <a:p>
            <a:pPr algn="ctr">
              <a:spcBef>
                <a:spcPct val="50000"/>
              </a:spcBef>
            </a:pPr>
            <a:r>
              <a:rPr lang="pl-PL" sz="3600" b="1" dirty="0">
                <a:solidFill>
                  <a:srgbClr val="FFFF00"/>
                </a:solidFill>
                <a:latin typeface="Century Gothic" pitchFamily="34" charset="0"/>
                <a:cs typeface="Arial" charset="0"/>
              </a:rPr>
              <a:t>„Tak bowiem Bóg umiłował świat, że Syna swego Jednorodzonego dał, aby każdy, kto w Niego wierzy, nie zginął, ale miał życie wieczne.” (J 3,16)</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03" name="Text Box 5"/>
          <p:cNvSpPr txBox="1">
            <a:spLocks noChangeArrowheads="1"/>
          </p:cNvSpPr>
          <p:nvPr/>
        </p:nvSpPr>
        <p:spPr bwMode="auto">
          <a:xfrm>
            <a:off x="0" y="4365625"/>
            <a:ext cx="9144000" cy="2289175"/>
          </a:xfrm>
          <a:prstGeom prst="rect">
            <a:avLst/>
          </a:prstGeom>
          <a:noFill/>
          <a:ln w="9525">
            <a:noFill/>
            <a:miter lim="800000"/>
            <a:headEnd/>
            <a:tailEnd/>
          </a:ln>
        </p:spPr>
        <p:txBody>
          <a:bodyPr>
            <a:spAutoFit/>
          </a:bodyPr>
          <a:lstStyle/>
          <a:p>
            <a:pPr algn="ctr">
              <a:spcBef>
                <a:spcPct val="50000"/>
              </a:spcBef>
            </a:pPr>
            <a:r>
              <a:rPr lang="pl-PL" sz="3600" b="1">
                <a:latin typeface="Century Gothic" pitchFamily="34" charset="0"/>
                <a:cs typeface="Arial" charset="0"/>
              </a:rPr>
              <a:t>„I nie ma w żadnym innym zbawienia, gdyż nie dano ludziom pod niebem żadnego innego imienia, w którym moglibyśmy być zbawieni.” (Dz 4,12)</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pic>
        <p:nvPicPr>
          <p:cNvPr id="1026" name="Picture 2" descr="C:\Users\Basiek\Desktop\m773.Jezu ratuj.jpg"/>
          <p:cNvPicPr>
            <a:picLocks noChangeAspect="1" noChangeArrowheads="1"/>
          </p:cNvPicPr>
          <p:nvPr/>
        </p:nvPicPr>
        <p:blipFill>
          <a:blip r:embed="rId2"/>
          <a:srcRect/>
          <a:stretch>
            <a:fillRect/>
          </a:stretch>
        </p:blipFill>
        <p:spPr bwMode="auto">
          <a:xfrm>
            <a:off x="1214414" y="142852"/>
            <a:ext cx="6643733" cy="4233730"/>
          </a:xfrm>
          <a:prstGeom prst="rect">
            <a:avLst/>
          </a:prstGeom>
          <a:noFill/>
        </p:spPr>
      </p:pic>
      <p:sp>
        <p:nvSpPr>
          <p:cNvPr id="3" name="pole tekstowe 2"/>
          <p:cNvSpPr txBox="1"/>
          <p:nvPr/>
        </p:nvSpPr>
        <p:spPr>
          <a:xfrm>
            <a:off x="295103" y="4643446"/>
            <a:ext cx="8848897" cy="1446550"/>
          </a:xfrm>
          <a:prstGeom prst="rect">
            <a:avLst/>
          </a:prstGeom>
          <a:noFill/>
        </p:spPr>
        <p:txBody>
          <a:bodyPr wrap="none" rtlCol="0">
            <a:spAutoFit/>
          </a:bodyPr>
          <a:lstStyle/>
          <a:p>
            <a:pPr algn="ctr"/>
            <a:r>
              <a:rPr lang="pl-PL" sz="3200" b="1" dirty="0" smtClean="0">
                <a:solidFill>
                  <a:schemeClr val="accent6">
                    <a:lumMod val="50000"/>
                  </a:schemeClr>
                </a:solidFill>
                <a:latin typeface="Book Antiqua" pitchFamily="18" charset="0"/>
              </a:rPr>
              <a:t>Każdy, kto wzywać będzie imienia Pańskiego,</a:t>
            </a:r>
          </a:p>
          <a:p>
            <a:pPr algn="ctr"/>
            <a:r>
              <a:rPr lang="pl-PL" sz="3200" b="1" dirty="0" smtClean="0">
                <a:solidFill>
                  <a:schemeClr val="accent6">
                    <a:lumMod val="50000"/>
                  </a:schemeClr>
                </a:solidFill>
                <a:latin typeface="Book Antiqua" pitchFamily="18" charset="0"/>
              </a:rPr>
              <a:t> będzie zbawiony</a:t>
            </a:r>
          </a:p>
          <a:p>
            <a:pPr algn="ctr"/>
            <a:r>
              <a:rPr lang="pl-PL" sz="2400" b="1" dirty="0" smtClean="0">
                <a:solidFill>
                  <a:schemeClr val="accent6">
                    <a:lumMod val="50000"/>
                  </a:schemeClr>
                </a:solidFill>
                <a:latin typeface="Book Antiqua" pitchFamily="18" charset="0"/>
              </a:rPr>
              <a:t>							(Dz 2,21)</a:t>
            </a:r>
            <a:endParaRPr lang="pl-PL" sz="2400" b="1" dirty="0">
              <a:solidFill>
                <a:schemeClr val="accent6">
                  <a:lumMod val="50000"/>
                </a:schemeClr>
              </a:solidFill>
              <a:latin typeface="Book Antiqua"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asiek\Desktop\krzyz.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pole tekstowe 2"/>
          <p:cNvSpPr txBox="1"/>
          <p:nvPr/>
        </p:nvSpPr>
        <p:spPr>
          <a:xfrm>
            <a:off x="5072034" y="3071810"/>
            <a:ext cx="4071966" cy="1846659"/>
          </a:xfrm>
          <a:prstGeom prst="rect">
            <a:avLst/>
          </a:prstGeom>
          <a:noFill/>
        </p:spPr>
        <p:txBody>
          <a:bodyPr wrap="square" rtlCol="0">
            <a:spAutoFit/>
          </a:bodyPr>
          <a:lstStyle/>
          <a:p>
            <a:pPr algn="ctr"/>
            <a:r>
              <a:rPr lang="pl-PL" sz="3800" b="1" dirty="0" smtClean="0">
                <a:solidFill>
                  <a:srgbClr val="FFFF00"/>
                </a:solidFill>
                <a:latin typeface="Book Antiqua" pitchFamily="18" charset="0"/>
              </a:rPr>
              <a:t>JEZUS jest JEDYNYM Zbawicielem!</a:t>
            </a:r>
            <a:endParaRPr lang="pl-PL" sz="3800" b="1" dirty="0">
              <a:solidFill>
                <a:srgbClr val="FFFF00"/>
              </a:solidFill>
              <a:latin typeface="Book Antiqu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41" name="CustomShape 1"/>
          <p:cNvSpPr/>
          <p:nvPr/>
        </p:nvSpPr>
        <p:spPr>
          <a:xfrm>
            <a:off x="4212000" y="2997000"/>
            <a:ext cx="3811680" cy="695520"/>
          </a:xfrm>
          <a:prstGeom prst="rect">
            <a:avLst/>
          </a:prstGeom>
          <a:noFill/>
          <a:ln>
            <a:noFill/>
          </a:ln>
        </p:spPr>
        <p:txBody>
          <a:bodyPr lIns="90000" tIns="45000" rIns="90000" bIns="45000"/>
          <a:lstStyle/>
          <a:p>
            <a:pPr>
              <a:lnSpc>
                <a:spcPct val="100000"/>
              </a:lnSpc>
            </a:pPr>
            <a:endParaRPr/>
          </a:p>
          <a:p>
            <a:pPr>
              <a:lnSpc>
                <a:spcPct val="100000"/>
              </a:lnSpc>
            </a:pPr>
            <a:endParaRPr/>
          </a:p>
        </p:txBody>
      </p:sp>
      <p:pic>
        <p:nvPicPr>
          <p:cNvPr id="242" name="Picture 2"/>
          <p:cNvPicPr/>
          <p:nvPr/>
        </p:nvPicPr>
        <p:blipFill>
          <a:blip r:embed="rId2" cstate="print"/>
          <a:stretch>
            <a:fillRect/>
          </a:stretch>
        </p:blipFill>
        <p:spPr>
          <a:xfrm>
            <a:off x="0" y="0"/>
            <a:ext cx="9139320" cy="6853320"/>
          </a:xfrm>
          <a:prstGeom prst="rect">
            <a:avLst/>
          </a:prstGeom>
          <a:ln>
            <a:noFill/>
          </a:ln>
        </p:spPr>
      </p:pic>
      <p:sp>
        <p:nvSpPr>
          <p:cNvPr id="243" name="CustomShape 2"/>
          <p:cNvSpPr/>
          <p:nvPr/>
        </p:nvSpPr>
        <p:spPr>
          <a:xfrm>
            <a:off x="467640" y="2565000"/>
            <a:ext cx="8132400" cy="2707200"/>
          </a:xfrm>
          <a:prstGeom prst="rect">
            <a:avLst/>
          </a:prstGeom>
          <a:noFill/>
          <a:ln>
            <a:noFill/>
          </a:ln>
        </p:spPr>
        <p:txBody>
          <a:bodyPr lIns="90000" tIns="45000" rIns="90000" bIns="45000"/>
          <a:lstStyle/>
          <a:p>
            <a:pPr>
              <a:lnSpc>
                <a:spcPct val="100000"/>
              </a:lnSpc>
            </a:pPr>
            <a:r>
              <a:rPr lang="pl-PL" sz="3600" b="1">
                <a:solidFill>
                  <a:srgbClr val="FFFF00"/>
                </a:solidFill>
                <a:latin typeface="Book Antiqua"/>
              </a:rPr>
              <a:t>Odpowiedział im Jezus: «Zaprawdę, zaprawdę, powiadam wam: Każdy, kto popełnia grzech, jest niewolnikiem grzechu. </a:t>
            </a:r>
            <a:endParaRPr/>
          </a:p>
          <a:p>
            <a:pPr>
              <a:lnSpc>
                <a:spcPct val="100000"/>
              </a:lnSpc>
            </a:pPr>
            <a:r>
              <a:rPr lang="pl-PL" sz="2800" b="1">
                <a:solidFill>
                  <a:srgbClr val="FFFF00"/>
                </a:solidFill>
                <a:latin typeface="Book Antiqua"/>
              </a:rPr>
              <a:t>							(J 8,34)</a:t>
            </a:r>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CustomShape 1"/>
          <p:cNvSpPr/>
          <p:nvPr/>
        </p:nvSpPr>
        <p:spPr>
          <a:xfrm>
            <a:off x="468000" y="274680"/>
            <a:ext cx="8217720" cy="6322320"/>
          </a:xfrm>
          <a:prstGeom prst="rect">
            <a:avLst/>
          </a:prstGeom>
          <a:noFill/>
          <a:ln>
            <a:noFill/>
          </a:ln>
        </p:spPr>
        <p:txBody>
          <a:bodyPr lIns="90000" tIns="45000" rIns="90000" bIns="45000" anchor="ctr"/>
          <a:lstStyle/>
          <a:p>
            <a:r>
              <a:rPr lang="pl-PL" sz="4000"/>
              <a:t> </a:t>
            </a:r>
            <a:r>
              <a:rPr lang="pl-PL" sz="4000" b="1"/>
              <a:t>5.Panie mój przychodzę dziś…</a:t>
            </a:r>
            <a:endParaRPr/>
          </a:p>
          <a:p>
            <a:r>
              <a:rPr lang="pl-PL" sz="4000"/>
              <a:t>Panie mój przychodzę dziś, </a:t>
            </a:r>
            <a:endParaRPr/>
          </a:p>
          <a:p>
            <a:r>
              <a:rPr lang="pl-PL" sz="4000"/>
              <a:t>serce me skruszone przyjm,</a:t>
            </a:r>
            <a:endParaRPr/>
          </a:p>
          <a:p>
            <a:r>
              <a:rPr lang="pl-PL" sz="4000"/>
              <a:t>Skłaniam się przed świętym tronem Twym.</a:t>
            </a:r>
            <a:endParaRPr/>
          </a:p>
          <a:p>
            <a:r>
              <a:rPr lang="pl-PL" sz="4000"/>
              <a:t>Wznoszę ręce moje wzwyż, </a:t>
            </a:r>
            <a:endParaRPr/>
          </a:p>
          <a:p>
            <a:r>
              <a:rPr lang="pl-PL" sz="4000"/>
              <a:t>miłość mą wyznaję Ci</a:t>
            </a:r>
            <a:endParaRPr/>
          </a:p>
          <a:p>
            <a:r>
              <a:rPr lang="pl-PL" sz="4000"/>
              <a:t>I uwielbiam Ciebie w Duchu </a:t>
            </a:r>
            <a:endParaRPr/>
          </a:p>
          <a:p>
            <a:r>
              <a:rPr lang="pl-PL" sz="4000"/>
              <a:t>i uwielbiam w prawdzie Cię,</a:t>
            </a:r>
            <a:endParaRPr/>
          </a:p>
          <a:p>
            <a:pPr>
              <a:lnSpc>
                <a:spcPct val="100000"/>
              </a:lnSpc>
              <a:buSzPct val="25000"/>
              <a:buFont typeface="StarSymbol"/>
              <a:buChar char="l"/>
            </a:pPr>
            <a:r>
              <a:rPr lang="pl-PL" sz="4000"/>
              <a:t>Życie me oddaje Tobie – uświęć je.</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16" name="CustomShape 1"/>
          <p:cNvSpPr/>
          <p:nvPr/>
        </p:nvSpPr>
        <p:spPr>
          <a:xfrm>
            <a:off x="250920" y="1557360"/>
            <a:ext cx="9140400" cy="4239000"/>
          </a:xfrm>
          <a:prstGeom prst="rect">
            <a:avLst/>
          </a:prstGeom>
          <a:noFill/>
          <a:ln>
            <a:noFill/>
          </a:ln>
        </p:spPr>
        <p:txBody>
          <a:bodyPr lIns="90000" tIns="46800" rIns="90000" bIns="46800"/>
          <a:lstStyle/>
          <a:p>
            <a:r>
              <a:rPr lang="pl-PL" sz="5400" b="1" dirty="0">
                <a:solidFill>
                  <a:srgbClr val="009A00"/>
                </a:solidFill>
              </a:rPr>
              <a:t>„Bo Bóg jest MIŁOŚCIĄ”</a:t>
            </a:r>
            <a:endParaRPr dirty="0"/>
          </a:p>
          <a:p>
            <a:pPr algn="ctr">
              <a:lnSpc>
                <a:spcPct val="100000"/>
              </a:lnSpc>
            </a:pPr>
            <a:endParaRPr lang="pl-PL" dirty="0" smtClean="0"/>
          </a:p>
          <a:p>
            <a:pPr algn="ctr">
              <a:lnSpc>
                <a:spcPct val="100000"/>
              </a:lnSpc>
            </a:pPr>
            <a:endParaRPr lang="pl-PL" dirty="0" smtClean="0"/>
          </a:p>
          <a:p>
            <a:pPr algn="ctr">
              <a:lnSpc>
                <a:spcPct val="100000"/>
              </a:lnSpc>
            </a:pPr>
            <a:endParaRPr lang="pl-PL" dirty="0" smtClean="0"/>
          </a:p>
          <a:p>
            <a:pPr algn="ctr">
              <a:lnSpc>
                <a:spcPct val="100000"/>
              </a:lnSpc>
            </a:pPr>
            <a:endParaRPr lang="pl-PL" dirty="0" smtClean="0"/>
          </a:p>
          <a:p>
            <a:pPr algn="ctr">
              <a:lnSpc>
                <a:spcPct val="100000"/>
              </a:lnSpc>
            </a:pPr>
            <a:endParaRPr dirty="0"/>
          </a:p>
          <a:p>
            <a:pPr algn="ctr">
              <a:lnSpc>
                <a:spcPct val="100000"/>
              </a:lnSpc>
            </a:pPr>
            <a:endParaRPr dirty="0"/>
          </a:p>
          <a:p>
            <a:pPr algn="ctr">
              <a:lnSpc>
                <a:spcPct val="100000"/>
              </a:lnSpc>
              <a:buFont typeface="Century Gothic"/>
              <a:buChar char="•"/>
            </a:pPr>
            <a:r>
              <a:rPr lang="pl-PL" sz="5400" b="1" dirty="0">
                <a:solidFill>
                  <a:srgbClr val="FFFFFF"/>
                </a:solidFill>
              </a:rPr>
              <a:t> (1J 4,8b)</a:t>
            </a:r>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16" name="CustomShape 1"/>
          <p:cNvSpPr/>
          <p:nvPr/>
        </p:nvSpPr>
        <p:spPr>
          <a:xfrm>
            <a:off x="250920" y="1557360"/>
            <a:ext cx="9140400" cy="4239000"/>
          </a:xfrm>
          <a:prstGeom prst="rect">
            <a:avLst/>
          </a:prstGeom>
          <a:noFill/>
          <a:ln>
            <a:noFill/>
          </a:ln>
        </p:spPr>
        <p:txBody>
          <a:bodyPr lIns="90000" tIns="46800" rIns="90000" bIns="46800"/>
          <a:lstStyle/>
          <a:p>
            <a:r>
              <a:rPr lang="pl-PL" sz="5400" b="1" dirty="0">
                <a:solidFill>
                  <a:srgbClr val="009A00"/>
                </a:solidFill>
              </a:rPr>
              <a:t> </a:t>
            </a:r>
            <a:r>
              <a:rPr lang="pl-PL" sz="5400" b="1" dirty="0" smtClean="0">
                <a:solidFill>
                  <a:srgbClr val="009A00"/>
                </a:solidFill>
              </a:rPr>
              <a:t>  </a:t>
            </a:r>
            <a:r>
              <a:rPr lang="pl-PL" sz="5400" b="1" dirty="0" smtClean="0"/>
              <a:t>Bo </a:t>
            </a:r>
            <a:r>
              <a:rPr lang="pl-PL" sz="5400" b="1" dirty="0"/>
              <a:t>Bóg jest </a:t>
            </a:r>
            <a:r>
              <a:rPr lang="pl-PL" sz="5400" b="1" dirty="0" smtClean="0"/>
              <a:t>MIŁOŚCIĄ?</a:t>
            </a:r>
            <a:endParaRPr dirty="0"/>
          </a:p>
          <a:p>
            <a:pPr algn="ctr">
              <a:lnSpc>
                <a:spcPct val="100000"/>
              </a:lnSpc>
            </a:pPr>
            <a:endParaRPr dirty="0"/>
          </a:p>
          <a:p>
            <a:pPr algn="ctr">
              <a:lnSpc>
                <a:spcPct val="100000"/>
              </a:lnSpc>
            </a:pPr>
            <a:endParaRPr dirty="0"/>
          </a:p>
          <a:p>
            <a:pPr algn="ctr">
              <a:lnSpc>
                <a:spcPct val="100000"/>
              </a:lnSpc>
              <a:buFont typeface="Century Gothic"/>
              <a:buChar char="•"/>
            </a:pPr>
            <a:endParaRPr dirty="0"/>
          </a:p>
        </p:txBody>
      </p:sp>
      <p:sp>
        <p:nvSpPr>
          <p:cNvPr id="3" name="CustomShape 1"/>
          <p:cNvSpPr/>
          <p:nvPr/>
        </p:nvSpPr>
        <p:spPr>
          <a:xfrm>
            <a:off x="3203848" y="3212976"/>
            <a:ext cx="3019680" cy="2371680"/>
          </a:xfrm>
          <a:prstGeom prst="actionButtonHelp">
            <a:avLst/>
          </a:prstGeom>
          <a:solidFill>
            <a:srgbClr val="01014C"/>
          </a:solidFill>
          <a:ln w="25560">
            <a:solidFill>
              <a:srgbClr val="259696"/>
            </a:solidFill>
            <a:round/>
          </a:ln>
        </p:spPr>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25" name="CustomShape 1"/>
          <p:cNvSpPr/>
          <p:nvPr/>
        </p:nvSpPr>
        <p:spPr>
          <a:xfrm>
            <a:off x="4572000" y="5300640"/>
            <a:ext cx="4567320" cy="1183320"/>
          </a:xfrm>
          <a:prstGeom prst="rect">
            <a:avLst/>
          </a:prstGeom>
          <a:noFill/>
          <a:ln w="9360">
            <a:noFill/>
          </a:ln>
        </p:spPr>
        <p:txBody>
          <a:bodyPr lIns="90000" tIns="45000" rIns="90000" bIns="45000"/>
          <a:lstStyle/>
          <a:p>
            <a:pPr algn="ctr">
              <a:lnSpc>
                <a:spcPct val="100000"/>
              </a:lnSpc>
            </a:pPr>
            <a:r>
              <a:rPr lang="pl-PL" sz="7200" b="1">
                <a:solidFill>
                  <a:srgbClr val="FFCC99"/>
                </a:solidFill>
                <a:latin typeface="Lucida Handwriting"/>
              </a:rPr>
              <a:t>GRZECH</a:t>
            </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26" name="CustomShape 1"/>
          <p:cNvSpPr/>
          <p:nvPr/>
        </p:nvSpPr>
        <p:spPr>
          <a:xfrm>
            <a:off x="468360" y="260280"/>
            <a:ext cx="7088400" cy="1183320"/>
          </a:xfrm>
          <a:prstGeom prst="rect">
            <a:avLst/>
          </a:prstGeom>
          <a:noFill/>
          <a:ln w="9360">
            <a:noFill/>
          </a:ln>
        </p:spPr>
        <p:txBody>
          <a:bodyPr lIns="90000" tIns="45000" rIns="90000" bIns="45000"/>
          <a:lstStyle/>
          <a:p>
            <a:pPr>
              <a:lnSpc>
                <a:spcPct val="100000"/>
              </a:lnSpc>
            </a:pPr>
            <a:r>
              <a:rPr lang="pl-PL" sz="7200">
                <a:solidFill>
                  <a:srgbClr val="FFFFFF"/>
                </a:solidFill>
                <a:latin typeface="Century Gothic"/>
              </a:rPr>
              <a:t> </a:t>
            </a:r>
            <a:endParaRPr/>
          </a:p>
        </p:txBody>
      </p:sp>
      <p:sp>
        <p:nvSpPr>
          <p:cNvPr id="227" name="CustomShape 2"/>
          <p:cNvSpPr/>
          <p:nvPr/>
        </p:nvSpPr>
        <p:spPr>
          <a:xfrm>
            <a:off x="539640" y="908640"/>
            <a:ext cx="7988040" cy="3970800"/>
          </a:xfrm>
          <a:prstGeom prst="rect">
            <a:avLst/>
          </a:prstGeom>
          <a:noFill/>
          <a:ln w="9360">
            <a:noFill/>
          </a:ln>
        </p:spPr>
        <p:txBody>
          <a:bodyPr lIns="90000" tIns="45000" rIns="90000" bIns="45000"/>
          <a:lstStyle/>
          <a:p>
            <a:pPr algn="ctr">
              <a:lnSpc>
                <a:spcPct val="100000"/>
              </a:lnSpc>
            </a:pPr>
            <a:endParaRPr/>
          </a:p>
          <a:p>
            <a:pPr algn="ctr">
              <a:lnSpc>
                <a:spcPct val="100000"/>
              </a:lnSpc>
            </a:pPr>
            <a:r>
              <a:rPr lang="pl-PL" sz="4800" b="1">
                <a:solidFill>
                  <a:srgbClr val="FFCC00"/>
                </a:solidFill>
                <a:latin typeface="Century Gothic"/>
              </a:rPr>
              <a:t>„wszyscy bowiem zgrzeszyli i pozbawieni są chwały Bożej” </a:t>
            </a:r>
            <a:endParaRPr/>
          </a:p>
          <a:p>
            <a:pPr algn="ctr">
              <a:lnSpc>
                <a:spcPct val="100000"/>
              </a:lnSpc>
            </a:pPr>
            <a:r>
              <a:rPr lang="pl-PL" sz="4800" b="1">
                <a:solidFill>
                  <a:srgbClr val="FFCC00"/>
                </a:solidFill>
                <a:latin typeface="Century Gothic"/>
              </a:rPr>
              <a:t>(Rz 3,23)</a:t>
            </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Picture 4"/>
          <p:cNvPicPr/>
          <p:nvPr/>
        </p:nvPicPr>
        <p:blipFill>
          <a:blip r:embed="rId2" cstate="print"/>
          <a:stretch>
            <a:fillRect/>
          </a:stretch>
        </p:blipFill>
        <p:spPr>
          <a:xfrm>
            <a:off x="0" y="0"/>
            <a:ext cx="9139320" cy="6853320"/>
          </a:xfrm>
          <a:prstGeom prst="rect">
            <a:avLst/>
          </a:prstGeom>
          <a:ln>
            <a:noFill/>
          </a:ln>
        </p:spPr>
      </p:pic>
      <p:sp>
        <p:nvSpPr>
          <p:cNvPr id="229" name="CustomShape 1"/>
          <p:cNvSpPr/>
          <p:nvPr/>
        </p:nvSpPr>
        <p:spPr>
          <a:xfrm>
            <a:off x="0" y="0"/>
            <a:ext cx="9139320" cy="1914840"/>
          </a:xfrm>
          <a:prstGeom prst="rect">
            <a:avLst/>
          </a:prstGeom>
          <a:solidFill>
            <a:srgbClr val="010199"/>
          </a:solidFill>
          <a:ln w="25560">
            <a:solidFill>
              <a:srgbClr val="000071"/>
            </a:solidFill>
            <a:round/>
          </a:ln>
        </p:spPr>
        <p:txBody>
          <a:bodyPr lIns="90000" tIns="45000" rIns="90000" bIns="45000"/>
          <a:lstStyle/>
          <a:p>
            <a:pPr>
              <a:lnSpc>
                <a:spcPct val="100000"/>
              </a:lnSpc>
            </a:pPr>
            <a:r>
              <a:rPr lang="pl-PL" sz="2400" b="1">
                <a:solidFill>
                  <a:srgbClr val="FFFF00"/>
                </a:solidFill>
                <a:latin typeface="Tahoma"/>
              </a:rPr>
              <a:t>Wy macie diabła za ojca i chcecie spełniać pożądania waszego ojca. Od początku był on zabójcą i w prawdzie nie wytrwał, bo prawdy w nim nie ma. Kiedy mówi kłamstwo, od siebie mówi, bo jest kłamcą i ojcem kłamstwa.                                                                (J 8, 44)</a:t>
            </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230" name="Picture 1"/>
          <p:cNvPicPr/>
          <p:nvPr/>
        </p:nvPicPr>
        <p:blipFill>
          <a:blip r:embed="rId2" cstate="print"/>
          <a:stretch>
            <a:fillRect/>
          </a:stretch>
        </p:blipFill>
        <p:spPr>
          <a:xfrm>
            <a:off x="4572000" y="0"/>
            <a:ext cx="4567320" cy="6853320"/>
          </a:xfrm>
          <a:prstGeom prst="rect">
            <a:avLst/>
          </a:prstGeom>
          <a:ln>
            <a:noFill/>
          </a:ln>
        </p:spPr>
      </p:pic>
      <p:sp>
        <p:nvSpPr>
          <p:cNvPr id="231" name="CustomShape 1"/>
          <p:cNvSpPr/>
          <p:nvPr/>
        </p:nvSpPr>
        <p:spPr>
          <a:xfrm>
            <a:off x="251640" y="0"/>
            <a:ext cx="4387680" cy="6913080"/>
          </a:xfrm>
          <a:prstGeom prst="rect">
            <a:avLst/>
          </a:prstGeom>
          <a:noFill/>
          <a:ln>
            <a:noFill/>
          </a:ln>
        </p:spPr>
        <p:txBody>
          <a:bodyPr lIns="90000" tIns="45000" rIns="90000" bIns="45000"/>
          <a:lstStyle/>
          <a:p>
            <a:pPr>
              <a:lnSpc>
                <a:spcPct val="100000"/>
              </a:lnSpc>
            </a:pPr>
            <a:r>
              <a:rPr lang="pl-PL" sz="2400" b="1">
                <a:solidFill>
                  <a:srgbClr val="002060"/>
                </a:solidFill>
                <a:latin typeface="Book Antiqua"/>
              </a:rPr>
              <a:t>A ja jestem cielesny, zaprzedany w niewolę grzechu. Nie rozumiem bowiem tego, co czynię, bo nie czynię tego, co chcę, ale to, czego nienawidzę - to właśnie czynię(….) Jestem bowiem świadom, że we mnie, to jest w moim ciele, nie mieszka dobro; bo łatwo przychodzi mi chcieć tego, co dobre, ale wykonać - nie. Nie czynię bowiem dobra, którego chcę, ale czynię to zło, którego nie chcę. Jeżeli zaś czynię to, czego nie chcę, już nie ja to czynię, ale grzech, który we mnie mieszka.</a:t>
            </a:r>
            <a:endParaRPr/>
          </a:p>
          <a:p>
            <a:pPr algn="r">
              <a:lnSpc>
                <a:spcPct val="100000"/>
              </a:lnSpc>
            </a:pPr>
            <a:r>
              <a:rPr lang="pl-PL" sz="1600" b="1">
                <a:solidFill>
                  <a:srgbClr val="002060"/>
                </a:solidFill>
                <a:latin typeface="Book Antiqua"/>
              </a:rPr>
              <a:t>(Rz. 7, 14b-15, 18-20)</a:t>
            </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BFF7B"/>
        </a:solidFill>
        <a:effectLst/>
      </p:bgPr>
    </p:bg>
    <p:spTree>
      <p:nvGrpSpPr>
        <p:cNvPr id="1" name=""/>
        <p:cNvGrpSpPr/>
        <p:nvPr/>
      </p:nvGrpSpPr>
      <p:grpSpPr>
        <a:xfrm>
          <a:off x="0" y="0"/>
          <a:ext cx="0" cy="0"/>
          <a:chOff x="0" y="0"/>
          <a:chExt cx="0" cy="0"/>
        </a:xfrm>
      </p:grpSpPr>
      <p:sp>
        <p:nvSpPr>
          <p:cNvPr id="232" name="CustomShape 1"/>
          <p:cNvSpPr/>
          <p:nvPr/>
        </p:nvSpPr>
        <p:spPr>
          <a:xfrm>
            <a:off x="155520" y="-144360"/>
            <a:ext cx="300240" cy="300240"/>
          </a:xfrm>
          <a:prstGeom prst="rect">
            <a:avLst/>
          </a:prstGeom>
          <a:noFill/>
          <a:ln>
            <a:noFill/>
          </a:ln>
        </p:spPr>
      </p:sp>
      <p:sp>
        <p:nvSpPr>
          <p:cNvPr id="233" name="CustomShape 2"/>
          <p:cNvSpPr/>
          <p:nvPr/>
        </p:nvSpPr>
        <p:spPr>
          <a:xfrm>
            <a:off x="155520" y="-144360"/>
            <a:ext cx="300240" cy="300240"/>
          </a:xfrm>
          <a:prstGeom prst="rect">
            <a:avLst/>
          </a:prstGeom>
          <a:noFill/>
          <a:ln>
            <a:noFill/>
          </a:ln>
        </p:spPr>
      </p:sp>
      <p:sp>
        <p:nvSpPr>
          <p:cNvPr id="234" name="CustomShape 3"/>
          <p:cNvSpPr/>
          <p:nvPr/>
        </p:nvSpPr>
        <p:spPr>
          <a:xfrm>
            <a:off x="155520" y="-144360"/>
            <a:ext cx="300240" cy="300240"/>
          </a:xfrm>
          <a:prstGeom prst="rect">
            <a:avLst/>
          </a:prstGeom>
          <a:noFill/>
          <a:ln>
            <a:noFill/>
          </a:ln>
        </p:spPr>
      </p:sp>
      <p:sp>
        <p:nvSpPr>
          <p:cNvPr id="235" name="CustomShape 4"/>
          <p:cNvSpPr/>
          <p:nvPr/>
        </p:nvSpPr>
        <p:spPr>
          <a:xfrm>
            <a:off x="155520" y="-144360"/>
            <a:ext cx="300240" cy="300240"/>
          </a:xfrm>
          <a:prstGeom prst="rect">
            <a:avLst/>
          </a:prstGeom>
          <a:noFill/>
          <a:ln>
            <a:noFill/>
          </a:ln>
        </p:spPr>
      </p:sp>
      <p:sp>
        <p:nvSpPr>
          <p:cNvPr id="236" name="CustomShape 5"/>
          <p:cNvSpPr/>
          <p:nvPr/>
        </p:nvSpPr>
        <p:spPr>
          <a:xfrm>
            <a:off x="155520" y="-144360"/>
            <a:ext cx="300240" cy="300240"/>
          </a:xfrm>
          <a:prstGeom prst="rect">
            <a:avLst/>
          </a:prstGeom>
          <a:noFill/>
          <a:ln>
            <a:noFill/>
          </a:ln>
        </p:spPr>
      </p:sp>
      <p:sp>
        <p:nvSpPr>
          <p:cNvPr id="237" name="CustomShape 6"/>
          <p:cNvSpPr/>
          <p:nvPr/>
        </p:nvSpPr>
        <p:spPr>
          <a:xfrm>
            <a:off x="155520" y="-144360"/>
            <a:ext cx="300240" cy="300240"/>
          </a:xfrm>
          <a:prstGeom prst="rect">
            <a:avLst/>
          </a:prstGeom>
          <a:noFill/>
          <a:ln>
            <a:noFill/>
          </a:ln>
        </p:spPr>
      </p:sp>
      <p:pic>
        <p:nvPicPr>
          <p:cNvPr id="238" name="Picture 4"/>
          <p:cNvPicPr/>
          <p:nvPr/>
        </p:nvPicPr>
        <p:blipFill>
          <a:blip r:embed="rId2" cstate="print"/>
          <a:stretch>
            <a:fillRect/>
          </a:stretch>
        </p:blipFill>
        <p:spPr>
          <a:xfrm>
            <a:off x="0" y="0"/>
            <a:ext cx="4351320" cy="6853320"/>
          </a:xfrm>
          <a:prstGeom prst="rect">
            <a:avLst/>
          </a:prstGeom>
          <a:ln>
            <a:noFill/>
          </a:ln>
        </p:spPr>
      </p:pic>
      <p:sp>
        <p:nvSpPr>
          <p:cNvPr id="239" name="CustomShape 7"/>
          <p:cNvSpPr/>
          <p:nvPr/>
        </p:nvSpPr>
        <p:spPr>
          <a:xfrm>
            <a:off x="4572000" y="476640"/>
            <a:ext cx="4567320" cy="5477040"/>
          </a:xfrm>
          <a:prstGeom prst="rect">
            <a:avLst/>
          </a:prstGeom>
          <a:noFill/>
          <a:ln>
            <a:noFill/>
          </a:ln>
        </p:spPr>
        <p:txBody>
          <a:bodyPr lIns="90000" tIns="45000" rIns="90000" bIns="45000"/>
          <a:lstStyle/>
          <a:p>
            <a:pPr algn="ctr">
              <a:lnSpc>
                <a:spcPct val="100000"/>
              </a:lnSpc>
            </a:pPr>
            <a:r>
              <a:rPr lang="pl-PL" sz="3000" b="1">
                <a:solidFill>
                  <a:srgbClr val="000000"/>
                </a:solidFill>
                <a:latin typeface="Book Antiqua"/>
              </a:rPr>
              <a:t>Jeśli mówimy, że nie mamy grzechu, to samych siebie oszukujemy i nie ma </a:t>
            </a:r>
            <a:endParaRPr/>
          </a:p>
          <a:p>
            <a:pPr algn="ctr">
              <a:lnSpc>
                <a:spcPct val="100000"/>
              </a:lnSpc>
            </a:pPr>
            <a:r>
              <a:rPr lang="pl-PL" sz="3000" b="1">
                <a:solidFill>
                  <a:srgbClr val="000000"/>
                </a:solidFill>
                <a:latin typeface="Book Antiqua"/>
              </a:rPr>
              <a:t>w nas prawdy. </a:t>
            </a:r>
            <a:endParaRPr/>
          </a:p>
          <a:p>
            <a:pPr algn="ctr">
              <a:lnSpc>
                <a:spcPct val="100000"/>
              </a:lnSpc>
            </a:pPr>
            <a:r>
              <a:rPr lang="pl-PL" sz="3000" b="1">
                <a:solidFill>
                  <a:srgbClr val="000000"/>
                </a:solidFill>
                <a:latin typeface="Book Antiqua"/>
              </a:rPr>
              <a:t>Jeżeli wyznajemy nasze grzechy, [Bóg] jako wierny i sprawiedliwy  odpuści je nam  </a:t>
            </a:r>
            <a:endParaRPr/>
          </a:p>
          <a:p>
            <a:pPr algn="ctr">
              <a:lnSpc>
                <a:spcPct val="100000"/>
              </a:lnSpc>
            </a:pPr>
            <a:r>
              <a:rPr lang="pl-PL" sz="3000" b="1">
                <a:solidFill>
                  <a:srgbClr val="000000"/>
                </a:solidFill>
                <a:latin typeface="Book Antiqua"/>
              </a:rPr>
              <a:t>i oczyści nas </a:t>
            </a:r>
            <a:endParaRPr/>
          </a:p>
          <a:p>
            <a:pPr algn="ctr">
              <a:lnSpc>
                <a:spcPct val="100000"/>
              </a:lnSpc>
            </a:pPr>
            <a:r>
              <a:rPr lang="pl-PL" sz="3000" b="1">
                <a:solidFill>
                  <a:srgbClr val="000000"/>
                </a:solidFill>
                <a:latin typeface="Book Antiqua"/>
              </a:rPr>
              <a:t>z wszelkiej nieprawości. </a:t>
            </a:r>
            <a:endParaRPr/>
          </a:p>
          <a:p>
            <a:pPr algn="ctr">
              <a:lnSpc>
                <a:spcPct val="100000"/>
              </a:lnSpc>
            </a:pPr>
            <a:r>
              <a:rPr lang="pl-PL" sz="2400" b="1">
                <a:solidFill>
                  <a:srgbClr val="000000"/>
                </a:solidFill>
                <a:latin typeface="Book Antiqua"/>
              </a:rPr>
              <a:t>                                  (1J 1, 8-9)</a:t>
            </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40" name="CustomShape 1"/>
          <p:cNvSpPr/>
          <p:nvPr/>
        </p:nvSpPr>
        <p:spPr>
          <a:xfrm>
            <a:off x="3492360" y="3502080"/>
            <a:ext cx="5396040" cy="3102840"/>
          </a:xfrm>
          <a:prstGeom prst="rect">
            <a:avLst/>
          </a:prstGeom>
          <a:noFill/>
          <a:ln w="9360">
            <a:noFill/>
          </a:ln>
        </p:spPr>
        <p:txBody>
          <a:bodyPr lIns="90000" tIns="45000" rIns="90000" bIns="45000" anchor="ctr"/>
          <a:lstStyle/>
          <a:p>
            <a:pPr algn="r">
              <a:lnSpc>
                <a:spcPct val="100000"/>
              </a:lnSpc>
            </a:pPr>
            <a:r>
              <a:rPr lang="pl-PL" sz="6600" b="1" i="1">
                <a:solidFill>
                  <a:srgbClr val="FFCC00"/>
                </a:solidFill>
                <a:latin typeface="Century Gothic"/>
              </a:rPr>
              <a:t>Uznaj </a:t>
            </a:r>
            <a:endParaRPr/>
          </a:p>
          <a:p>
            <a:pPr algn="r">
              <a:lnSpc>
                <a:spcPct val="100000"/>
              </a:lnSpc>
            </a:pPr>
            <a:r>
              <a:rPr lang="pl-PL" sz="6600" b="1" i="1">
                <a:solidFill>
                  <a:srgbClr val="FFCC00"/>
                </a:solidFill>
                <a:latin typeface="Century Gothic"/>
              </a:rPr>
              <a:t>swoją grzeszność!</a:t>
            </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dcienie szarości">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urs Nowe Życie z Bogiem.pdf">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Kurs Nowe Życie z Bogiem.pdf">
  <a:themeElements>
    <a:clrScheme name="8_Kurs Nowe Życie z Bogiem.pdf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8_Kurs Nowe Życie z Bogiem.pdf">
      <a:majorFont>
        <a:latin typeface="Tahoma"/>
        <a:ea typeface=""/>
        <a:cs typeface="Arial"/>
      </a:majorFont>
      <a:minorFont>
        <a:latin typeface="Tahoma"/>
        <a:ea typeface=""/>
        <a:cs typeface="Arial"/>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Kurs Nowe Życie z Bogiem.pdf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8_Kurs Nowe Życie z Bogiem.pdf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8_Kurs Nowe Życie z Bogiem.pdf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8_Kurs Nowe Życie z Bogiem.pdf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8_Kurs Nowe Życie z Bogiem.pdf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8_Kurs Nowe Życie z Bogiem.pdf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8_Kurs Nowe Życie z Bogiem.pdf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8_Kurs Nowe Życie z Bogiem.pdf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298</TotalTime>
  <Words>326</Words>
  <Application>Microsoft Office PowerPoint</Application>
  <PresentationFormat>Pokaz na ekranie (4:3)</PresentationFormat>
  <Paragraphs>63</Paragraphs>
  <Slides>19</Slides>
  <Notes>0</Notes>
  <HiddenSlides>0</HiddenSlides>
  <MMClips>0</MMClips>
  <ScaleCrop>false</ScaleCrop>
  <HeadingPairs>
    <vt:vector size="4" baseType="variant">
      <vt:variant>
        <vt:lpstr>Motyw</vt:lpstr>
      </vt:variant>
      <vt:variant>
        <vt:i4>7</vt:i4>
      </vt:variant>
      <vt:variant>
        <vt:lpstr>Tytuły slajdów</vt:lpstr>
      </vt:variant>
      <vt:variant>
        <vt:i4>19</vt:i4>
      </vt:variant>
    </vt:vector>
  </HeadingPairs>
  <TitlesOfParts>
    <vt:vector size="26" baseType="lpstr">
      <vt:lpstr>Office Theme</vt:lpstr>
      <vt:lpstr>Office Theme</vt:lpstr>
      <vt:lpstr>Office Theme</vt:lpstr>
      <vt:lpstr>Office Theme</vt:lpstr>
      <vt:lpstr>Kurs Nowe Życie z Bogiem.pdf</vt:lpstr>
      <vt:lpstr>8_Kurs Nowe Życie z Bogiem.pdf</vt:lpstr>
      <vt:lpstr>Projekt domyślny</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cp:lastModifiedBy>Basiek</cp:lastModifiedBy>
  <cp:revision>44</cp:revision>
  <dcterms:modified xsi:type="dcterms:W3CDTF">2014-09-13T13:48:54Z</dcterms:modified>
</cp:coreProperties>
</file>