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78" r:id="rId5"/>
    <p:sldId id="266" r:id="rId6"/>
    <p:sldId id="267" r:id="rId7"/>
    <p:sldId id="275" r:id="rId8"/>
    <p:sldId id="270" r:id="rId9"/>
    <p:sldId id="271" r:id="rId10"/>
    <p:sldId id="272" r:id="rId11"/>
    <p:sldId id="273" r:id="rId12"/>
    <p:sldId id="274" r:id="rId13"/>
    <p:sldId id="276" r:id="rId14"/>
    <p:sldId id="268" r:id="rId15"/>
    <p:sldId id="269" r:id="rId16"/>
    <p:sldId id="277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152F-1468-4290-880D-E6907932D477}" type="datetimeFigureOut">
              <a:rPr lang="pl-PL" smtClean="0"/>
              <a:pPr/>
              <a:t>2016-11-05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6 listopada 2016 r.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nalezione obrazy dla zapytania niewiasto oto syn twó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9144000" cy="385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642910" y="357166"/>
            <a:ext cx="8072494" cy="304698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latin typeface="Arial" pitchFamily="34" charset="0"/>
                <a:cs typeface="Arial" pitchFamily="34" charset="0"/>
              </a:rPr>
              <a:t>Kiedy więc Jezus ujrzał Matkę </a:t>
            </a:r>
            <a:br>
              <a:rPr lang="pl-PL" sz="3200" b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i stojącego obok Niej ucznia, którego miłował, rzekł do Matki: «Niewiasto, oto syn Twój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».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Następnie rzekł do ucznia: «Oto Matka twoja». I od tej godziny uczeń wziął Ją do siebie. </a:t>
            </a:r>
            <a:endParaRPr lang="pl-P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000892" y="6000768"/>
            <a:ext cx="1810111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J 19, 26- 27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5720" y="500042"/>
            <a:ext cx="3714776" cy="5016758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CAŁA PEŁNA CHWAŁY WCHODZI CÓRA KRÓLEWSKA; </a:t>
            </a:r>
            <a:br>
              <a:rPr lang="pl-PL" sz="32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ZŁOTOGŁÓW JEJ ODZIENIEM. </a:t>
            </a:r>
            <a:br>
              <a:rPr lang="pl-PL" sz="32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 W SZACIE WZORZYSTEJ WIODĄ JĄ DO KRÓLA</a:t>
            </a:r>
            <a:endParaRPr lang="pl-PL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Znalezione obrazy dla zapytania Mary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500062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1214414" y="5929330"/>
            <a:ext cx="2186817" cy="461665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400" b="1" i="1" dirty="0" err="1" smtClean="0">
                <a:latin typeface="Arial" pitchFamily="34" charset="0"/>
                <a:cs typeface="Arial" pitchFamily="34" charset="0"/>
              </a:rPr>
              <a:t>Ps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45, 14- 15a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nalezione obrazy dla zapytania zes&amp;lstrok;anie ducha &amp;sacute;wi&amp;eogon;te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5934"/>
            <a:ext cx="9144000" cy="450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214282" y="214290"/>
            <a:ext cx="8643998" cy="230832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WSZYSCY ONI TRWALI JEDNOMYŚLNIE NA MODLITWIE RAZEM Z NIEWIASTAMI, MARYJĄ, MATKĄ JEZUSA, I BRAĆMI JEGO. </a:t>
            </a:r>
            <a:endParaRPr lang="pl-PL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715272" y="6072206"/>
            <a:ext cx="1138453" cy="40011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000" b="1" i="1" dirty="0" err="1" smtClean="0">
                <a:latin typeface="Arial" pitchFamily="34" charset="0"/>
                <a:cs typeface="Arial" pitchFamily="34" charset="0"/>
              </a:rPr>
              <a:t>Dz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 1, 14</a:t>
            </a:r>
            <a:endParaRPr lang="pl-PL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6 listopada 2016 r.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64291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89305" y="86916"/>
            <a:ext cx="8954695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A Słowo Ciałem się st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ło i mieszkało między</a:t>
            </a: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mi:</a:t>
            </a:r>
          </a:p>
          <a:p>
            <a:endParaRPr lang="pl-PL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– Rzeką łaski porw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 pot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żną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…-Kolumno na której wsp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ra się K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ściół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…-Gniazdo cudowne, w którym Duch Świ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ty 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zami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szkał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…-Bo jesteś postawiona na znak przy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ź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Pana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…-Matko ludów, co przychodzą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od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chodzą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…-Drogo po której zstępuje na zi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Miłość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…-Bo otrzymały ludy obiet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cę zbawi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nia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…-Maryjo, macierz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ństw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pełnio. </a:t>
            </a:r>
          </a:p>
          <a:p>
            <a:r>
              <a:rPr lang="pl-PL" sz="3200" i="1" dirty="0" smtClean="0">
                <a:latin typeface="Arial" pitchFamily="34" charset="0"/>
                <a:cs typeface="Arial" pitchFamily="34" charset="0"/>
              </a:rPr>
              <a:t>Alleluja…</a:t>
            </a:r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86916"/>
            <a:ext cx="892971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A Słowo Ciałem się s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ta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ło i mieszkało między n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mi:</a:t>
            </a:r>
          </a:p>
          <a:p>
            <a:endParaRPr lang="pl-PL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Mądrości dzie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wi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cza i pi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kna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…-Księgo Zbawienia zapis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 przez B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ga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…-Toni przejrzysta, w której przeg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lą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da się n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bo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…-Brzasku rozpraszaj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cy ciem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ści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…-Pogromczyni wężowych 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śli szat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…-Źródło wybrane, z którego mędrcy pić b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wodę 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…-Morska latarnio dająca z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k 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nącym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…-Nauczycielko wiedzy n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oj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ętej. </a:t>
            </a:r>
          </a:p>
          <a:p>
            <a:r>
              <a:rPr lang="pl-PL" sz="3200" i="1" dirty="0" smtClean="0">
                <a:latin typeface="Arial" pitchFamily="34" charset="0"/>
                <a:cs typeface="Arial" pitchFamily="34" charset="0"/>
              </a:rPr>
              <a:t>Alleluja, 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allel</a:t>
            </a:r>
            <a:r>
              <a:rPr lang="pl-PL" sz="3200" i="1" u="sng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allel</a:t>
            </a:r>
            <a:r>
              <a:rPr lang="pl-PL" sz="3200" i="1" u="sng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6 listopada 2016 r.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214290"/>
            <a:ext cx="850112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*Anioł P</a:t>
            </a:r>
            <a:r>
              <a:rPr lang="pl-PL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l-PL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ński zwiastował Pannie Mar</a:t>
            </a:r>
            <a:r>
              <a:rPr lang="pl-PL" sz="2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lang="pl-PL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Raduj się 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Pogromczyni szatana mądr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ści odw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ie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czna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 Druga Ewo, która pierwszej przebacz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ni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niesiesz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 Bramo niebieska pod którą podn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si się 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dam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…-Matko nadziei na tym ł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 p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dole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…-Bo oto staje przed Tobą Zwiastun d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brej no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wi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ny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…-Bo przez Ciebie Stwórca przemówił d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stw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rz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nia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... -Dziewczę niewinne, strumieniu w którym przegl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ą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 się sł</a:t>
            </a:r>
            <a:r>
              <a:rPr lang="pl-PL" sz="28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ńce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…-Toni przejrzysta, którą światło przenika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Alleluja, </a:t>
            </a:r>
            <a:r>
              <a:rPr lang="pl-PL" sz="28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allel</a:t>
            </a:r>
            <a:r>
              <a:rPr lang="pl-PL" sz="2800" i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lang="pl-PL" sz="28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ja</a:t>
            </a:r>
            <a:r>
              <a:rPr lang="pl-PL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pl-PL" sz="28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allel</a:t>
            </a:r>
            <a:r>
              <a:rPr lang="pl-PL" sz="2800" i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lang="pl-PL" sz="28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ja</a:t>
            </a:r>
            <a:r>
              <a:rPr lang="pl-PL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…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85720" y="285728"/>
            <a:ext cx="850109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Arial" pitchFamily="34" charset="0"/>
                <a:cs typeface="Arial" pitchFamily="34" charset="0"/>
              </a:rPr>
              <a:t>*I pocz</a:t>
            </a:r>
            <a:r>
              <a:rPr lang="pl-PL" sz="2800" b="1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ła z D</a:t>
            </a:r>
            <a:r>
              <a:rPr lang="pl-PL" sz="2800" b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cha Święt</a:t>
            </a:r>
            <a:r>
              <a:rPr lang="pl-PL" sz="2800" b="1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go:</a:t>
            </a:r>
          </a:p>
          <a:p>
            <a:endParaRPr lang="pl-PL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– Ludzkie łono, które Bóg wybrał n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szkanie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…-Otchłani życia, którą łaska N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ba wy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pe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łnia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…-Wybranko Miłości, która nie ma pocz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ą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tku ni k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ńca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…-Głębio niezmierzona, bo w Tobie spoczywa n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dam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…-W Duchu mocy łamiącym pr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wa nat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ry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…-Źródło przebaczenia, z Ducha czerp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ią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 siłę 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…-Niewinności odwieczne przeb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cz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nie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…-Maryjo, bo Twoje serce żywi nadzi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ją świat c</a:t>
            </a:r>
            <a:r>
              <a:rPr lang="pl-PL" sz="28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ły. </a:t>
            </a:r>
            <a:r>
              <a:rPr lang="pl-PL" sz="2800" i="1" dirty="0" smtClean="0">
                <a:latin typeface="Arial" pitchFamily="34" charset="0"/>
                <a:cs typeface="Arial" pitchFamily="34" charset="0"/>
              </a:rPr>
              <a:t>Alleluja…</a:t>
            </a:r>
            <a:endParaRPr lang="pl-PL" sz="28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6 listopada 2016 r.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57158" y="428604"/>
            <a:ext cx="8802410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*Oto j</a:t>
            </a:r>
            <a:r>
              <a:rPr lang="pl-PL" sz="36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 Sł</a:t>
            </a:r>
            <a:r>
              <a:rPr lang="pl-PL" sz="3600" b="1" i="1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żebnica P</a:t>
            </a:r>
            <a:r>
              <a:rPr lang="pl-PL" sz="36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ńska:</a:t>
            </a:r>
          </a:p>
          <a:p>
            <a:endParaRPr lang="pl-PL" sz="28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– Jagnięcia i Past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rz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Matko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…-Gwiazdo przyzywa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ją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ca zbłąk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nych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…-Rąk wyciągnięcie d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zdomnych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…_Rajskich drz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wi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odemkn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ię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cie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…-Pierworodnej Pr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wdy piast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nko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…-Macierzyństwa nieprzebr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 szczęście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…-Szafarko odw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cznych przezn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czeń</a:t>
            </a:r>
          </a:p>
          <a:p>
            <a:r>
              <a:rPr lang="pl-PL" sz="3600" dirty="0" smtClean="0">
                <a:latin typeface="Arial" pitchFamily="34" charset="0"/>
                <a:cs typeface="Arial" pitchFamily="34" charset="0"/>
              </a:rPr>
              <a:t>…-Wesele wiernych zadziwi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l-PL" sz="36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3600" dirty="0" smtClean="0">
                <a:latin typeface="Arial" pitchFamily="34" charset="0"/>
                <a:cs typeface="Arial" pitchFamily="34" charset="0"/>
              </a:rPr>
              <a:t>ch Tobą. </a:t>
            </a:r>
          </a:p>
          <a:p>
            <a:r>
              <a:rPr lang="pl-PL" sz="3600" i="1" dirty="0" smtClean="0">
                <a:latin typeface="Arial" pitchFamily="34" charset="0"/>
                <a:cs typeface="Arial" pitchFamily="34" charset="0"/>
              </a:rPr>
              <a:t>Alleluja…</a:t>
            </a:r>
            <a:endParaRPr lang="pl-PL" sz="36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285728"/>
            <a:ext cx="858921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*Niech mi się st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nie według Słowa Tw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go:</a:t>
            </a:r>
          </a:p>
          <a:p>
            <a:endParaRPr lang="pl-PL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– Maryjo z postanowi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nia Boż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go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…-Przez aniołów wysławi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ny c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dzie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…-W pokorze swojej nie ma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ją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ca gr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nic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…-Cudów Chrystus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wych pocz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tku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…-Bo jesteś naszym mostem z zi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mi do ni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ba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…-Pogromczyni księcia świat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go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…-Drabino niebieska po kt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ó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rej Bóg zst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pił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…-Dawczyni odwiecznej spr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wiedliw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ści. </a:t>
            </a:r>
          </a:p>
          <a:p>
            <a:r>
              <a:rPr lang="pl-PL" sz="3200" i="1" dirty="0" smtClean="0">
                <a:latin typeface="Arial" pitchFamily="34" charset="0"/>
                <a:cs typeface="Arial" pitchFamily="34" charset="0"/>
              </a:rPr>
              <a:t>Alleluja…</a:t>
            </a:r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endParaRPr lang="pl-PL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6 listopada 2016 r.</a:t>
            </a:r>
            <a:endParaRPr lang="pl-PL" sz="20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Znalezione obrazy dla zapytania narodziny Jezu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357158" y="4500570"/>
            <a:ext cx="8501122" cy="2123658"/>
          </a:xfrm>
          <a:prstGeom prst="rect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300" b="1" i="1" dirty="0" smtClean="0">
                <a:latin typeface="Arial" pitchFamily="34" charset="0"/>
                <a:cs typeface="Arial" pitchFamily="34" charset="0"/>
              </a:rPr>
              <a:t>GDY JEDNAK NADESZŁA PEŁNIA CZASU, ZESŁAŁ BÓG SYNA SWEGO, ZRODZONEGO Z NIEWIASTY, ZRODZONEGO POD PRAWEM</a:t>
            </a:r>
            <a:endParaRPr lang="pl-PL" sz="33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85786" y="500042"/>
            <a:ext cx="1192955" cy="461665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Ga 4, 4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429124" y="642918"/>
            <a:ext cx="4214810" cy="4832092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POTEM WIELKI ZNAK SIĘ UKAZAŁ NA NIEBIE: </a:t>
            </a:r>
            <a:b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NIEWIASTA</a:t>
            </a:r>
            <a:r>
              <a:rPr lang="pl-PL" sz="2800" b="1" i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OBLECZONA </a:t>
            </a:r>
            <a:b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 SŁOŃCE </a:t>
            </a:r>
            <a:b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KSIĘŻYC POD JEJ STOPAMI, </a:t>
            </a:r>
            <a:b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NA JEJ GŁOWIE WIENIEC Z GWIAZD DWUNASTU. </a:t>
            </a:r>
            <a:endParaRPr lang="pl-PL" sz="28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Znalezione obrazy dla zapytania niewiasta obleczona w s&amp;lstrok;o&amp;nacute;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481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5715008" y="5857892"/>
            <a:ext cx="1563248" cy="523220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800" b="1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</a:t>
            </a:r>
            <a:r>
              <a:rPr lang="pl-PL" sz="28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12, 1</a:t>
            </a:r>
            <a:endParaRPr lang="pl-PL" sz="28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542</Words>
  <Application>Microsoft Office PowerPoint</Application>
  <PresentationFormat>Pokaz na ekranie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ZUZIA</dc:creator>
  <cp:lastModifiedBy>ZUZIA</cp:lastModifiedBy>
  <cp:revision>21</cp:revision>
  <dcterms:created xsi:type="dcterms:W3CDTF">2016-10-28T20:26:47Z</dcterms:created>
  <dcterms:modified xsi:type="dcterms:W3CDTF">2016-11-05T21:07:45Z</dcterms:modified>
</cp:coreProperties>
</file>